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Lst>
  <p:notesMasterIdLst>
    <p:notesMasterId r:id="rId37"/>
  </p:notesMasterIdLst>
  <p:sldIdLst>
    <p:sldId id="257" r:id="rId2"/>
    <p:sldId id="259" r:id="rId3"/>
    <p:sldId id="261" r:id="rId4"/>
    <p:sldId id="262" r:id="rId5"/>
    <p:sldId id="273" r:id="rId6"/>
    <p:sldId id="274" r:id="rId7"/>
    <p:sldId id="275" r:id="rId8"/>
    <p:sldId id="276" r:id="rId9"/>
    <p:sldId id="277" r:id="rId10"/>
    <p:sldId id="278" r:id="rId11"/>
    <p:sldId id="279" r:id="rId12"/>
    <p:sldId id="280" r:id="rId13"/>
    <p:sldId id="281" r:id="rId14"/>
    <p:sldId id="282" r:id="rId15"/>
    <p:sldId id="270" r:id="rId16"/>
    <p:sldId id="271" r:id="rId17"/>
    <p:sldId id="272" r:id="rId18"/>
    <p:sldId id="267" r:id="rId19"/>
    <p:sldId id="283" r:id="rId20"/>
    <p:sldId id="284" r:id="rId21"/>
    <p:sldId id="285" r:id="rId22"/>
    <p:sldId id="286" r:id="rId23"/>
    <p:sldId id="287" r:id="rId24"/>
    <p:sldId id="288" r:id="rId25"/>
    <p:sldId id="289" r:id="rId26"/>
    <p:sldId id="290" r:id="rId27"/>
    <p:sldId id="292" r:id="rId28"/>
    <p:sldId id="293" r:id="rId29"/>
    <p:sldId id="294" r:id="rId30"/>
    <p:sldId id="295" r:id="rId31"/>
    <p:sldId id="296" r:id="rId32"/>
    <p:sldId id="297" r:id="rId33"/>
    <p:sldId id="298" r:id="rId34"/>
    <p:sldId id="299" r:id="rId35"/>
    <p:sldId id="268" r:id="rId36"/>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DB7517C-C492-48B1-97D1-4C92CCD1E3CE}" v="23" dt="2023-01-19T17:36:09.4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39"/>
    <p:restoredTop sz="83784" autoAdjust="0"/>
  </p:normalViewPr>
  <p:slideViewPr>
    <p:cSldViewPr snapToGrid="0" snapToObjects="1">
      <p:cViewPr varScale="1">
        <p:scale>
          <a:sx n="95" d="100"/>
          <a:sy n="95" d="100"/>
        </p:scale>
        <p:origin x="167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lti B" userId="cd79d6c5d8ba3a6e" providerId="LiveId" clId="{DDB7517C-C492-48B1-97D1-4C92CCD1E3CE}"/>
    <pc:docChg chg="undo custSel addSld delSld modSld sldOrd">
      <pc:chgData name="Balti B" userId="cd79d6c5d8ba3a6e" providerId="LiveId" clId="{DDB7517C-C492-48B1-97D1-4C92CCD1E3CE}" dt="2023-01-19T17:59:19.080" v="3889" actId="47"/>
      <pc:docMkLst>
        <pc:docMk/>
      </pc:docMkLst>
      <pc:sldChg chg="del">
        <pc:chgData name="Balti B" userId="cd79d6c5d8ba3a6e" providerId="LiveId" clId="{DDB7517C-C492-48B1-97D1-4C92CCD1E3CE}" dt="2023-01-16T17:13:05.667" v="513" actId="47"/>
        <pc:sldMkLst>
          <pc:docMk/>
          <pc:sldMk cId="0" sldId="263"/>
        </pc:sldMkLst>
      </pc:sldChg>
      <pc:sldChg chg="del">
        <pc:chgData name="Balti B" userId="cd79d6c5d8ba3a6e" providerId="LiveId" clId="{DDB7517C-C492-48B1-97D1-4C92CCD1E3CE}" dt="2023-01-16T17:13:05.667" v="513" actId="47"/>
        <pc:sldMkLst>
          <pc:docMk/>
          <pc:sldMk cId="0" sldId="264"/>
        </pc:sldMkLst>
      </pc:sldChg>
      <pc:sldChg chg="del">
        <pc:chgData name="Balti B" userId="cd79d6c5d8ba3a6e" providerId="LiveId" clId="{DDB7517C-C492-48B1-97D1-4C92CCD1E3CE}" dt="2023-01-16T17:13:05.667" v="513" actId="47"/>
        <pc:sldMkLst>
          <pc:docMk/>
          <pc:sldMk cId="0" sldId="265"/>
        </pc:sldMkLst>
      </pc:sldChg>
      <pc:sldChg chg="del">
        <pc:chgData name="Balti B" userId="cd79d6c5d8ba3a6e" providerId="LiveId" clId="{DDB7517C-C492-48B1-97D1-4C92CCD1E3CE}" dt="2023-01-16T17:13:05.667" v="513" actId="47"/>
        <pc:sldMkLst>
          <pc:docMk/>
          <pc:sldMk cId="0" sldId="266"/>
        </pc:sldMkLst>
      </pc:sldChg>
      <pc:sldChg chg="modSp mod ord">
        <pc:chgData name="Balti B" userId="cd79d6c5d8ba3a6e" providerId="LiveId" clId="{DDB7517C-C492-48B1-97D1-4C92CCD1E3CE}" dt="2023-01-16T18:07:07.090" v="622" actId="14100"/>
        <pc:sldMkLst>
          <pc:docMk/>
          <pc:sldMk cId="0" sldId="267"/>
        </pc:sldMkLst>
        <pc:spChg chg="mod">
          <ac:chgData name="Balti B" userId="cd79d6c5d8ba3a6e" providerId="LiveId" clId="{DDB7517C-C492-48B1-97D1-4C92CCD1E3CE}" dt="2023-01-16T18:07:07.090" v="622" actId="14100"/>
          <ac:spMkLst>
            <pc:docMk/>
            <pc:sldMk cId="0" sldId="267"/>
            <ac:spMk id="128" creationId="{00000000-0000-0000-0000-000000000000}"/>
          </ac:spMkLst>
        </pc:spChg>
      </pc:sldChg>
      <pc:sldChg chg="del">
        <pc:chgData name="Balti B" userId="cd79d6c5d8ba3a6e" providerId="LiveId" clId="{DDB7517C-C492-48B1-97D1-4C92CCD1E3CE}" dt="2023-01-19T17:59:19.080" v="3889" actId="47"/>
        <pc:sldMkLst>
          <pc:docMk/>
          <pc:sldMk cId="0" sldId="269"/>
        </pc:sldMkLst>
      </pc:sldChg>
      <pc:sldChg chg="modSp mod ord">
        <pc:chgData name="Balti B" userId="cd79d6c5d8ba3a6e" providerId="LiveId" clId="{DDB7517C-C492-48B1-97D1-4C92CCD1E3CE}" dt="2023-01-16T17:14:45.391" v="525" actId="14100"/>
        <pc:sldMkLst>
          <pc:docMk/>
          <pc:sldMk cId="809632169" sldId="270"/>
        </pc:sldMkLst>
        <pc:spChg chg="mod">
          <ac:chgData name="Balti B" userId="cd79d6c5d8ba3a6e" providerId="LiveId" clId="{DDB7517C-C492-48B1-97D1-4C92CCD1E3CE}" dt="2023-01-16T17:14:45.391" v="525" actId="14100"/>
          <ac:spMkLst>
            <pc:docMk/>
            <pc:sldMk cId="809632169" sldId="270"/>
            <ac:spMk id="128" creationId="{00000000-0000-0000-0000-000000000000}"/>
          </ac:spMkLst>
        </pc:spChg>
      </pc:sldChg>
      <pc:sldChg chg="modSp mod">
        <pc:chgData name="Balti B" userId="cd79d6c5d8ba3a6e" providerId="LiveId" clId="{DDB7517C-C492-48B1-97D1-4C92CCD1E3CE}" dt="2023-01-16T18:06:22.188" v="619" actId="1076"/>
        <pc:sldMkLst>
          <pc:docMk/>
          <pc:sldMk cId="3958948110" sldId="271"/>
        </pc:sldMkLst>
        <pc:spChg chg="mod">
          <ac:chgData name="Balti B" userId="cd79d6c5d8ba3a6e" providerId="LiveId" clId="{DDB7517C-C492-48B1-97D1-4C92CCD1E3CE}" dt="2023-01-16T18:06:13.459" v="618" actId="14100"/>
          <ac:spMkLst>
            <pc:docMk/>
            <pc:sldMk cId="3958948110" sldId="271"/>
            <ac:spMk id="128" creationId="{00000000-0000-0000-0000-000000000000}"/>
          </ac:spMkLst>
        </pc:spChg>
        <pc:picChg chg="mod">
          <ac:chgData name="Balti B" userId="cd79d6c5d8ba3a6e" providerId="LiveId" clId="{DDB7517C-C492-48B1-97D1-4C92CCD1E3CE}" dt="2023-01-16T18:06:22.188" v="619" actId="1076"/>
          <ac:picMkLst>
            <pc:docMk/>
            <pc:sldMk cId="3958948110" sldId="271"/>
            <ac:picMk id="8" creationId="{DC0C575B-7C38-B189-0952-11DB7EAE6796}"/>
          </ac:picMkLst>
        </pc:picChg>
      </pc:sldChg>
      <pc:sldChg chg="addSp modSp mod ord">
        <pc:chgData name="Balti B" userId="cd79d6c5d8ba3a6e" providerId="LiveId" clId="{DDB7517C-C492-48B1-97D1-4C92CCD1E3CE}" dt="2023-01-16T18:06:43.693" v="620"/>
        <pc:sldMkLst>
          <pc:docMk/>
          <pc:sldMk cId="431375798" sldId="272"/>
        </pc:sldMkLst>
        <pc:spChg chg="add mod">
          <ac:chgData name="Balti B" userId="cd79d6c5d8ba3a6e" providerId="LiveId" clId="{DDB7517C-C492-48B1-97D1-4C92CCD1E3CE}" dt="2023-01-16T17:53:22.929" v="594" actId="1076"/>
          <ac:spMkLst>
            <pc:docMk/>
            <pc:sldMk cId="431375798" sldId="272"/>
            <ac:spMk id="2" creationId="{1410892B-856E-2480-0509-446295ADDEF2}"/>
          </ac:spMkLst>
        </pc:spChg>
        <pc:spChg chg="mod">
          <ac:chgData name="Balti B" userId="cd79d6c5d8ba3a6e" providerId="LiveId" clId="{DDB7517C-C492-48B1-97D1-4C92CCD1E3CE}" dt="2023-01-16T18:06:43.693" v="620"/>
          <ac:spMkLst>
            <pc:docMk/>
            <pc:sldMk cId="431375798" sldId="272"/>
            <ac:spMk id="128" creationId="{00000000-0000-0000-0000-000000000000}"/>
          </ac:spMkLst>
        </pc:spChg>
        <pc:picChg chg="mod">
          <ac:chgData name="Balti B" userId="cd79d6c5d8ba3a6e" providerId="LiveId" clId="{DDB7517C-C492-48B1-97D1-4C92CCD1E3CE}" dt="2023-01-16T17:53:14.980" v="593" actId="1076"/>
          <ac:picMkLst>
            <pc:docMk/>
            <pc:sldMk cId="431375798" sldId="272"/>
            <ac:picMk id="3" creationId="{3B0CF0E2-E7D8-5349-0BE6-5D5FE88AD3C1}"/>
          </ac:picMkLst>
        </pc:picChg>
      </pc:sldChg>
      <pc:sldChg chg="addSp delSp modSp add mod">
        <pc:chgData name="Balti B" userId="cd79d6c5d8ba3a6e" providerId="LiveId" clId="{DDB7517C-C492-48B1-97D1-4C92CCD1E3CE}" dt="2023-01-16T16:36:51.167" v="364" actId="20577"/>
        <pc:sldMkLst>
          <pc:docMk/>
          <pc:sldMk cId="338123275" sldId="281"/>
        </pc:sldMkLst>
        <pc:spChg chg="add mod">
          <ac:chgData name="Balti B" userId="cd79d6c5d8ba3a6e" providerId="LiveId" clId="{DDB7517C-C492-48B1-97D1-4C92CCD1E3CE}" dt="2023-01-16T16:36:51.167" v="364" actId="20577"/>
          <ac:spMkLst>
            <pc:docMk/>
            <pc:sldMk cId="338123275" sldId="281"/>
            <ac:spMk id="6" creationId="{55DFC230-6317-3AC0-8064-9DC622C62BA5}"/>
          </ac:spMkLst>
        </pc:spChg>
        <pc:spChg chg="del mod">
          <ac:chgData name="Balti B" userId="cd79d6c5d8ba3a6e" providerId="LiveId" clId="{DDB7517C-C492-48B1-97D1-4C92CCD1E3CE}" dt="2023-01-16T15:44:18.831" v="22" actId="478"/>
          <ac:spMkLst>
            <pc:docMk/>
            <pc:sldMk cId="338123275" sldId="281"/>
            <ac:spMk id="8" creationId="{D6DFA997-B0DF-BEE7-5EFC-96C23E6D202E}"/>
          </ac:spMkLst>
        </pc:spChg>
        <pc:spChg chg="del mod">
          <ac:chgData name="Balti B" userId="cd79d6c5d8ba3a6e" providerId="LiveId" clId="{DDB7517C-C492-48B1-97D1-4C92CCD1E3CE}" dt="2023-01-16T15:44:24.077" v="24" actId="478"/>
          <ac:spMkLst>
            <pc:docMk/>
            <pc:sldMk cId="338123275" sldId="281"/>
            <ac:spMk id="11" creationId="{AC5E4C64-9A73-0BD1-8486-B41AD5D0C737}"/>
          </ac:spMkLst>
        </pc:spChg>
        <pc:spChg chg="del">
          <ac:chgData name="Balti B" userId="cd79d6c5d8ba3a6e" providerId="LiveId" clId="{DDB7517C-C492-48B1-97D1-4C92CCD1E3CE}" dt="2023-01-16T16:35:55.062" v="311" actId="478"/>
          <ac:spMkLst>
            <pc:docMk/>
            <pc:sldMk cId="338123275" sldId="281"/>
            <ac:spMk id="13" creationId="{A57E26A8-FFCF-8FC9-66A9-3AF3915B9923}"/>
          </ac:spMkLst>
        </pc:spChg>
        <pc:spChg chg="mod">
          <ac:chgData name="Balti B" userId="cd79d6c5d8ba3a6e" providerId="LiveId" clId="{DDB7517C-C492-48B1-97D1-4C92CCD1E3CE}" dt="2023-01-16T16:34:32.103" v="307" actId="20577"/>
          <ac:spMkLst>
            <pc:docMk/>
            <pc:sldMk cId="338123275" sldId="281"/>
            <ac:spMk id="94" creationId="{00000000-0000-0000-0000-000000000000}"/>
          </ac:spMkLst>
        </pc:spChg>
        <pc:spChg chg="mod">
          <ac:chgData name="Balti B" userId="cd79d6c5d8ba3a6e" providerId="LiveId" clId="{DDB7517C-C492-48B1-97D1-4C92CCD1E3CE}" dt="2023-01-16T16:34:45.614" v="308" actId="1076"/>
          <ac:spMkLst>
            <pc:docMk/>
            <pc:sldMk cId="338123275" sldId="281"/>
            <ac:spMk id="95" creationId="{00000000-0000-0000-0000-000000000000}"/>
          </ac:spMkLst>
        </pc:spChg>
        <pc:picChg chg="add mod">
          <ac:chgData name="Balti B" userId="cd79d6c5d8ba3a6e" providerId="LiveId" clId="{DDB7517C-C492-48B1-97D1-4C92CCD1E3CE}" dt="2023-01-16T16:34:50.346" v="309" actId="1076"/>
          <ac:picMkLst>
            <pc:docMk/>
            <pc:sldMk cId="338123275" sldId="281"/>
            <ac:picMk id="3" creationId="{6AF30B96-AE83-F92C-5745-FD9C54807E76}"/>
          </ac:picMkLst>
        </pc:picChg>
        <pc:picChg chg="del">
          <ac:chgData name="Balti B" userId="cd79d6c5d8ba3a6e" providerId="LiveId" clId="{DDB7517C-C492-48B1-97D1-4C92CCD1E3CE}" dt="2023-01-16T15:44:09.703" v="19" actId="478"/>
          <ac:picMkLst>
            <pc:docMk/>
            <pc:sldMk cId="338123275" sldId="281"/>
            <ac:picMk id="4" creationId="{332B0E67-DACB-57EE-B8A2-E7416F14C617}"/>
          </ac:picMkLst>
        </pc:picChg>
        <pc:picChg chg="add del mod ord">
          <ac:chgData name="Balti B" userId="cd79d6c5d8ba3a6e" providerId="LiveId" clId="{DDB7517C-C492-48B1-97D1-4C92CCD1E3CE}" dt="2023-01-16T16:28:06.445" v="244" actId="478"/>
          <ac:picMkLst>
            <pc:docMk/>
            <pc:sldMk cId="338123275" sldId="281"/>
            <ac:picMk id="5" creationId="{F5972F54-9D56-D86B-7021-CFF684FFA7C6}"/>
          </ac:picMkLst>
        </pc:picChg>
        <pc:picChg chg="del">
          <ac:chgData name="Balti B" userId="cd79d6c5d8ba3a6e" providerId="LiveId" clId="{DDB7517C-C492-48B1-97D1-4C92CCD1E3CE}" dt="2023-01-16T15:44:12.110" v="20" actId="478"/>
          <ac:picMkLst>
            <pc:docMk/>
            <pc:sldMk cId="338123275" sldId="281"/>
            <ac:picMk id="7" creationId="{1A535AC0-D7D2-34D6-1513-CE8792C3D133}"/>
          </ac:picMkLst>
        </pc:picChg>
      </pc:sldChg>
      <pc:sldChg chg="delSp modSp add mod">
        <pc:chgData name="Balti B" userId="cd79d6c5d8ba3a6e" providerId="LiveId" clId="{DDB7517C-C492-48B1-97D1-4C92CCD1E3CE}" dt="2023-01-16T17:16:55.437" v="583" actId="20577"/>
        <pc:sldMkLst>
          <pc:docMk/>
          <pc:sldMk cId="27321108" sldId="282"/>
        </pc:sldMkLst>
        <pc:spChg chg="del mod">
          <ac:chgData name="Balti B" userId="cd79d6c5d8ba3a6e" providerId="LiveId" clId="{DDB7517C-C492-48B1-97D1-4C92CCD1E3CE}" dt="2023-01-16T16:46:01.654" v="412" actId="478"/>
          <ac:spMkLst>
            <pc:docMk/>
            <pc:sldMk cId="27321108" sldId="282"/>
            <ac:spMk id="6" creationId="{55DFC230-6317-3AC0-8064-9DC622C62BA5}"/>
          </ac:spMkLst>
        </pc:spChg>
        <pc:spChg chg="mod">
          <ac:chgData name="Balti B" userId="cd79d6c5d8ba3a6e" providerId="LiveId" clId="{DDB7517C-C492-48B1-97D1-4C92CCD1E3CE}" dt="2023-01-16T17:14:33.103" v="523" actId="6549"/>
          <ac:spMkLst>
            <pc:docMk/>
            <pc:sldMk cId="27321108" sldId="282"/>
            <ac:spMk id="94" creationId="{00000000-0000-0000-0000-000000000000}"/>
          </ac:spMkLst>
        </pc:spChg>
        <pc:spChg chg="mod">
          <ac:chgData name="Balti B" userId="cd79d6c5d8ba3a6e" providerId="LiveId" clId="{DDB7517C-C492-48B1-97D1-4C92CCD1E3CE}" dt="2023-01-16T17:16:55.437" v="583" actId="20577"/>
          <ac:spMkLst>
            <pc:docMk/>
            <pc:sldMk cId="27321108" sldId="282"/>
            <ac:spMk id="95" creationId="{00000000-0000-0000-0000-000000000000}"/>
          </ac:spMkLst>
        </pc:spChg>
        <pc:picChg chg="del">
          <ac:chgData name="Balti B" userId="cd79d6c5d8ba3a6e" providerId="LiveId" clId="{DDB7517C-C492-48B1-97D1-4C92CCD1E3CE}" dt="2023-01-16T16:45:58.238" v="410" actId="478"/>
          <ac:picMkLst>
            <pc:docMk/>
            <pc:sldMk cId="27321108" sldId="282"/>
            <ac:picMk id="3" creationId="{6AF30B96-AE83-F92C-5745-FD9C54807E76}"/>
          </ac:picMkLst>
        </pc:picChg>
      </pc:sldChg>
      <pc:sldChg chg="modSp add mod ord">
        <pc:chgData name="Balti B" userId="cd79d6c5d8ba3a6e" providerId="LiveId" clId="{DDB7517C-C492-48B1-97D1-4C92CCD1E3CE}" dt="2023-01-17T15:37:52.796" v="786" actId="14100"/>
        <pc:sldMkLst>
          <pc:docMk/>
          <pc:sldMk cId="9157189" sldId="283"/>
        </pc:sldMkLst>
        <pc:spChg chg="mod">
          <ac:chgData name="Balti B" userId="cd79d6c5d8ba3a6e" providerId="LiveId" clId="{DDB7517C-C492-48B1-97D1-4C92CCD1E3CE}" dt="2023-01-16T20:00:34.745" v="658" actId="20577"/>
          <ac:spMkLst>
            <pc:docMk/>
            <pc:sldMk cId="9157189" sldId="283"/>
            <ac:spMk id="94" creationId="{00000000-0000-0000-0000-000000000000}"/>
          </ac:spMkLst>
        </pc:spChg>
        <pc:spChg chg="mod">
          <ac:chgData name="Balti B" userId="cd79d6c5d8ba3a6e" providerId="LiveId" clId="{DDB7517C-C492-48B1-97D1-4C92CCD1E3CE}" dt="2023-01-17T15:37:52.796" v="786" actId="14100"/>
          <ac:spMkLst>
            <pc:docMk/>
            <pc:sldMk cId="9157189" sldId="283"/>
            <ac:spMk id="95" creationId="{00000000-0000-0000-0000-000000000000}"/>
          </ac:spMkLst>
        </pc:spChg>
      </pc:sldChg>
      <pc:sldChg chg="modSp add mod">
        <pc:chgData name="Balti B" userId="cd79d6c5d8ba3a6e" providerId="LiveId" clId="{DDB7517C-C492-48B1-97D1-4C92CCD1E3CE}" dt="2023-01-17T16:38:57.088" v="948" actId="20577"/>
        <pc:sldMkLst>
          <pc:docMk/>
          <pc:sldMk cId="2833379728" sldId="284"/>
        </pc:sldMkLst>
        <pc:spChg chg="mod">
          <ac:chgData name="Balti B" userId="cd79d6c5d8ba3a6e" providerId="LiveId" clId="{DDB7517C-C492-48B1-97D1-4C92CCD1E3CE}" dt="2023-01-17T15:39:45.615" v="805" actId="20577"/>
          <ac:spMkLst>
            <pc:docMk/>
            <pc:sldMk cId="2833379728" sldId="284"/>
            <ac:spMk id="94" creationId="{00000000-0000-0000-0000-000000000000}"/>
          </ac:spMkLst>
        </pc:spChg>
        <pc:spChg chg="mod">
          <ac:chgData name="Balti B" userId="cd79d6c5d8ba3a6e" providerId="LiveId" clId="{DDB7517C-C492-48B1-97D1-4C92CCD1E3CE}" dt="2023-01-17T16:38:57.088" v="948" actId="20577"/>
          <ac:spMkLst>
            <pc:docMk/>
            <pc:sldMk cId="2833379728" sldId="284"/>
            <ac:spMk id="95" creationId="{00000000-0000-0000-0000-000000000000}"/>
          </ac:spMkLst>
        </pc:spChg>
      </pc:sldChg>
      <pc:sldChg chg="add">
        <pc:chgData name="Balti B" userId="cd79d6c5d8ba3a6e" providerId="LiveId" clId="{DDB7517C-C492-48B1-97D1-4C92CCD1E3CE}" dt="2023-01-17T16:39:39.534" v="949" actId="2890"/>
        <pc:sldMkLst>
          <pc:docMk/>
          <pc:sldMk cId="661838936" sldId="285"/>
        </pc:sldMkLst>
      </pc:sldChg>
      <pc:sldChg chg="addSp modSp add mod">
        <pc:chgData name="Balti B" userId="cd79d6c5d8ba3a6e" providerId="LiveId" clId="{DDB7517C-C492-48B1-97D1-4C92CCD1E3CE}" dt="2023-01-18T11:29:53.336" v="1987" actId="20577"/>
        <pc:sldMkLst>
          <pc:docMk/>
          <pc:sldMk cId="297345039" sldId="286"/>
        </pc:sldMkLst>
        <pc:spChg chg="add mod">
          <ac:chgData name="Balti B" userId="cd79d6c5d8ba3a6e" providerId="LiveId" clId="{DDB7517C-C492-48B1-97D1-4C92CCD1E3CE}" dt="2023-01-18T11:26:45.885" v="1779" actId="14100"/>
          <ac:spMkLst>
            <pc:docMk/>
            <pc:sldMk cId="297345039" sldId="286"/>
            <ac:spMk id="4" creationId="{BB3051CF-06CC-D029-390B-708960F01C2A}"/>
          </ac:spMkLst>
        </pc:spChg>
        <pc:spChg chg="add mod">
          <ac:chgData name="Balti B" userId="cd79d6c5d8ba3a6e" providerId="LiveId" clId="{DDB7517C-C492-48B1-97D1-4C92CCD1E3CE}" dt="2023-01-18T11:29:53.336" v="1987" actId="20577"/>
          <ac:spMkLst>
            <pc:docMk/>
            <pc:sldMk cId="297345039" sldId="286"/>
            <ac:spMk id="5" creationId="{8198A8BA-E988-19C6-3C12-B78F653E06B6}"/>
          </ac:spMkLst>
        </pc:spChg>
        <pc:spChg chg="mod">
          <ac:chgData name="Balti B" userId="cd79d6c5d8ba3a6e" providerId="LiveId" clId="{DDB7517C-C492-48B1-97D1-4C92CCD1E3CE}" dt="2023-01-18T11:28:04.930" v="1793" actId="14100"/>
          <ac:spMkLst>
            <pc:docMk/>
            <pc:sldMk cId="297345039" sldId="286"/>
            <ac:spMk id="95" creationId="{00000000-0000-0000-0000-000000000000}"/>
          </ac:spMkLst>
        </pc:spChg>
        <pc:picChg chg="add mod">
          <ac:chgData name="Balti B" userId="cd79d6c5d8ba3a6e" providerId="LiveId" clId="{DDB7517C-C492-48B1-97D1-4C92CCD1E3CE}" dt="2023-01-17T17:08:06.697" v="959" actId="1076"/>
          <ac:picMkLst>
            <pc:docMk/>
            <pc:sldMk cId="297345039" sldId="286"/>
            <ac:picMk id="3" creationId="{FFC8927F-6F5F-1262-6D97-893C7333418B}"/>
          </ac:picMkLst>
        </pc:picChg>
      </pc:sldChg>
      <pc:sldChg chg="delSp modSp add mod">
        <pc:chgData name="Balti B" userId="cd79d6c5d8ba3a6e" providerId="LiveId" clId="{DDB7517C-C492-48B1-97D1-4C92CCD1E3CE}" dt="2023-01-18T11:10:30.015" v="1613" actId="113"/>
        <pc:sldMkLst>
          <pc:docMk/>
          <pc:sldMk cId="1702724560" sldId="287"/>
        </pc:sldMkLst>
        <pc:spChg chg="mod">
          <ac:chgData name="Balti B" userId="cd79d6c5d8ba3a6e" providerId="LiveId" clId="{DDB7517C-C492-48B1-97D1-4C92CCD1E3CE}" dt="2023-01-18T11:10:30.015" v="1613" actId="113"/>
          <ac:spMkLst>
            <pc:docMk/>
            <pc:sldMk cId="1702724560" sldId="287"/>
            <ac:spMk id="95" creationId="{00000000-0000-0000-0000-000000000000}"/>
          </ac:spMkLst>
        </pc:spChg>
        <pc:picChg chg="del">
          <ac:chgData name="Balti B" userId="cd79d6c5d8ba3a6e" providerId="LiveId" clId="{DDB7517C-C492-48B1-97D1-4C92CCD1E3CE}" dt="2023-01-17T17:41:54.476" v="1315" actId="478"/>
          <ac:picMkLst>
            <pc:docMk/>
            <pc:sldMk cId="1702724560" sldId="287"/>
            <ac:picMk id="3" creationId="{FFC8927F-6F5F-1262-6D97-893C7333418B}"/>
          </ac:picMkLst>
        </pc:picChg>
      </pc:sldChg>
      <pc:sldChg chg="addSp modSp add mod">
        <pc:chgData name="Balti B" userId="cd79d6c5d8ba3a6e" providerId="LiveId" clId="{DDB7517C-C492-48B1-97D1-4C92CCD1E3CE}" dt="2023-01-18T11:22:39.413" v="1775" actId="20577"/>
        <pc:sldMkLst>
          <pc:docMk/>
          <pc:sldMk cId="1996027905" sldId="288"/>
        </pc:sldMkLst>
        <pc:spChg chg="mod">
          <ac:chgData name="Balti B" userId="cd79d6c5d8ba3a6e" providerId="LiveId" clId="{DDB7517C-C492-48B1-97D1-4C92CCD1E3CE}" dt="2023-01-18T11:22:39.413" v="1775" actId="20577"/>
          <ac:spMkLst>
            <pc:docMk/>
            <pc:sldMk cId="1996027905" sldId="288"/>
            <ac:spMk id="95" creationId="{00000000-0000-0000-0000-000000000000}"/>
          </ac:spMkLst>
        </pc:spChg>
        <pc:picChg chg="add mod">
          <ac:chgData name="Balti B" userId="cd79d6c5d8ba3a6e" providerId="LiveId" clId="{DDB7517C-C492-48B1-97D1-4C92CCD1E3CE}" dt="2023-01-18T11:18:38.441" v="1666" actId="1076"/>
          <ac:picMkLst>
            <pc:docMk/>
            <pc:sldMk cId="1996027905" sldId="288"/>
            <ac:picMk id="3" creationId="{4DA5D5AA-2691-1563-6493-CF5EB6C58A03}"/>
          </ac:picMkLst>
        </pc:picChg>
      </pc:sldChg>
      <pc:sldChg chg="new del">
        <pc:chgData name="Balti B" userId="cd79d6c5d8ba3a6e" providerId="LiveId" clId="{DDB7517C-C492-48B1-97D1-4C92CCD1E3CE}" dt="2023-01-18T11:35:32.175" v="2019" actId="47"/>
        <pc:sldMkLst>
          <pc:docMk/>
          <pc:sldMk cId="846385114" sldId="289"/>
        </pc:sldMkLst>
      </pc:sldChg>
      <pc:sldChg chg="add">
        <pc:chgData name="Balti B" userId="cd79d6c5d8ba3a6e" providerId="LiveId" clId="{DDB7517C-C492-48B1-97D1-4C92CCD1E3CE}" dt="2023-01-18T11:36:08.977" v="2023" actId="2890"/>
        <pc:sldMkLst>
          <pc:docMk/>
          <pc:sldMk cId="1870293821" sldId="289"/>
        </pc:sldMkLst>
      </pc:sldChg>
      <pc:sldChg chg="addSp delSp modSp add mod">
        <pc:chgData name="Balti B" userId="cd79d6c5d8ba3a6e" providerId="LiveId" clId="{DDB7517C-C492-48B1-97D1-4C92CCD1E3CE}" dt="2023-01-18T18:21:04.605" v="2545" actId="14100"/>
        <pc:sldMkLst>
          <pc:docMk/>
          <pc:sldMk cId="1143774165" sldId="290"/>
        </pc:sldMkLst>
        <pc:spChg chg="add mod">
          <ac:chgData name="Balti B" userId="cd79d6c5d8ba3a6e" providerId="LiveId" clId="{DDB7517C-C492-48B1-97D1-4C92CCD1E3CE}" dt="2023-01-18T18:21:04.605" v="2545" actId="14100"/>
          <ac:spMkLst>
            <pc:docMk/>
            <pc:sldMk cId="1143774165" sldId="290"/>
            <ac:spMk id="4" creationId="{256E73A0-5EB2-BCFB-8A78-BF07F74A4BD0}"/>
          </ac:spMkLst>
        </pc:spChg>
        <pc:spChg chg="mod">
          <ac:chgData name="Balti B" userId="cd79d6c5d8ba3a6e" providerId="LiveId" clId="{DDB7517C-C492-48B1-97D1-4C92CCD1E3CE}" dt="2023-01-18T18:20:44.781" v="2540" actId="20577"/>
          <ac:spMkLst>
            <pc:docMk/>
            <pc:sldMk cId="1143774165" sldId="290"/>
            <ac:spMk id="95" creationId="{00000000-0000-0000-0000-000000000000}"/>
          </ac:spMkLst>
        </pc:spChg>
        <pc:picChg chg="add mod">
          <ac:chgData name="Balti B" userId="cd79d6c5d8ba3a6e" providerId="LiveId" clId="{DDB7517C-C492-48B1-97D1-4C92CCD1E3CE}" dt="2023-01-18T16:53:02.004" v="2498" actId="1076"/>
          <ac:picMkLst>
            <pc:docMk/>
            <pc:sldMk cId="1143774165" sldId="290"/>
            <ac:picMk id="2" creationId="{745B5CCF-10CE-682A-77A2-E967BAD153E7}"/>
          </ac:picMkLst>
        </pc:picChg>
        <pc:picChg chg="del">
          <ac:chgData name="Balti B" userId="cd79d6c5d8ba3a6e" providerId="LiveId" clId="{DDB7517C-C492-48B1-97D1-4C92CCD1E3CE}" dt="2023-01-18T15:12:18.121" v="2025" actId="478"/>
          <ac:picMkLst>
            <pc:docMk/>
            <pc:sldMk cId="1143774165" sldId="290"/>
            <ac:picMk id="3" creationId="{4DA5D5AA-2691-1563-6493-CF5EB6C58A03}"/>
          </ac:picMkLst>
        </pc:picChg>
      </pc:sldChg>
      <pc:sldChg chg="new del">
        <pc:chgData name="Balti B" userId="cd79d6c5d8ba3a6e" providerId="LiveId" clId="{DDB7517C-C492-48B1-97D1-4C92CCD1E3CE}" dt="2023-01-18T11:35:32.175" v="2019" actId="47"/>
        <pc:sldMkLst>
          <pc:docMk/>
          <pc:sldMk cId="3661799773" sldId="290"/>
        </pc:sldMkLst>
      </pc:sldChg>
      <pc:sldChg chg="addSp delSp modSp add del mod">
        <pc:chgData name="Balti B" userId="cd79d6c5d8ba3a6e" providerId="LiveId" clId="{DDB7517C-C492-48B1-97D1-4C92CCD1E3CE}" dt="2023-01-19T17:34:53.441" v="3641" actId="47"/>
        <pc:sldMkLst>
          <pc:docMk/>
          <pc:sldMk cId="358445601" sldId="291"/>
        </pc:sldMkLst>
        <pc:spChg chg="del">
          <ac:chgData name="Balti B" userId="cd79d6c5d8ba3a6e" providerId="LiveId" clId="{DDB7517C-C492-48B1-97D1-4C92CCD1E3CE}" dt="2023-01-18T18:33:54.934" v="2623" actId="478"/>
          <ac:spMkLst>
            <pc:docMk/>
            <pc:sldMk cId="358445601" sldId="291"/>
            <ac:spMk id="4" creationId="{256E73A0-5EB2-BCFB-8A78-BF07F74A4BD0}"/>
          </ac:spMkLst>
        </pc:spChg>
        <pc:spChg chg="add del mod">
          <ac:chgData name="Balti B" userId="cd79d6c5d8ba3a6e" providerId="LiveId" clId="{DDB7517C-C492-48B1-97D1-4C92CCD1E3CE}" dt="2023-01-18T18:36:06.285" v="2624" actId="478"/>
          <ac:spMkLst>
            <pc:docMk/>
            <pc:sldMk cId="358445601" sldId="291"/>
            <ac:spMk id="5" creationId="{3C79339C-F0CA-A58B-C9C5-87A9BFDD5414}"/>
          </ac:spMkLst>
        </pc:spChg>
        <pc:spChg chg="add mod">
          <ac:chgData name="Balti B" userId="cd79d6c5d8ba3a6e" providerId="LiveId" clId="{DDB7517C-C492-48B1-97D1-4C92CCD1E3CE}" dt="2023-01-18T18:42:20.048" v="2720" actId="113"/>
          <ac:spMkLst>
            <pc:docMk/>
            <pc:sldMk cId="358445601" sldId="291"/>
            <ac:spMk id="10" creationId="{1573FC5B-9D14-387B-61A5-EFFDB459A5AA}"/>
          </ac:spMkLst>
        </pc:spChg>
        <pc:spChg chg="mod">
          <ac:chgData name="Balti B" userId="cd79d6c5d8ba3a6e" providerId="LiveId" clId="{DDB7517C-C492-48B1-97D1-4C92CCD1E3CE}" dt="2023-01-18T18:32:14.687" v="2620" actId="20577"/>
          <ac:spMkLst>
            <pc:docMk/>
            <pc:sldMk cId="358445601" sldId="291"/>
            <ac:spMk id="94" creationId="{00000000-0000-0000-0000-000000000000}"/>
          </ac:spMkLst>
        </pc:spChg>
        <pc:spChg chg="del">
          <ac:chgData name="Balti B" userId="cd79d6c5d8ba3a6e" providerId="LiveId" clId="{DDB7517C-C492-48B1-97D1-4C92CCD1E3CE}" dt="2023-01-18T18:33:49.402" v="2621" actId="478"/>
          <ac:spMkLst>
            <pc:docMk/>
            <pc:sldMk cId="358445601" sldId="291"/>
            <ac:spMk id="95" creationId="{00000000-0000-0000-0000-000000000000}"/>
          </ac:spMkLst>
        </pc:spChg>
        <pc:picChg chg="del">
          <ac:chgData name="Balti B" userId="cd79d6c5d8ba3a6e" providerId="LiveId" clId="{DDB7517C-C492-48B1-97D1-4C92CCD1E3CE}" dt="2023-01-18T18:33:51.845" v="2622" actId="478"/>
          <ac:picMkLst>
            <pc:docMk/>
            <pc:sldMk cId="358445601" sldId="291"/>
            <ac:picMk id="2" creationId="{745B5CCF-10CE-682A-77A2-E967BAD153E7}"/>
          </ac:picMkLst>
        </pc:picChg>
        <pc:picChg chg="add mod">
          <ac:chgData name="Balti B" userId="cd79d6c5d8ba3a6e" providerId="LiveId" clId="{DDB7517C-C492-48B1-97D1-4C92CCD1E3CE}" dt="2023-01-18T18:37:13.960" v="2633" actId="1076"/>
          <ac:picMkLst>
            <pc:docMk/>
            <pc:sldMk cId="358445601" sldId="291"/>
            <ac:picMk id="7" creationId="{F2B761C3-15F4-FB76-062A-5628A908EE1A}"/>
          </ac:picMkLst>
        </pc:picChg>
        <pc:picChg chg="add mod">
          <ac:chgData name="Balti B" userId="cd79d6c5d8ba3a6e" providerId="LiveId" clId="{DDB7517C-C492-48B1-97D1-4C92CCD1E3CE}" dt="2023-01-18T18:37:03.500" v="2632" actId="1076"/>
          <ac:picMkLst>
            <pc:docMk/>
            <pc:sldMk cId="358445601" sldId="291"/>
            <ac:picMk id="9" creationId="{D778C13B-B29A-F40A-27E0-40B7A8A5738E}"/>
          </ac:picMkLst>
        </pc:picChg>
      </pc:sldChg>
      <pc:sldChg chg="new del">
        <pc:chgData name="Balti B" userId="cd79d6c5d8ba3a6e" providerId="LiveId" clId="{DDB7517C-C492-48B1-97D1-4C92CCD1E3CE}" dt="2023-01-18T11:35:32.175" v="2019" actId="47"/>
        <pc:sldMkLst>
          <pc:docMk/>
          <pc:sldMk cId="4020950804" sldId="291"/>
        </pc:sldMkLst>
      </pc:sldChg>
      <pc:sldChg chg="new del">
        <pc:chgData name="Balti B" userId="cd79d6c5d8ba3a6e" providerId="LiveId" clId="{DDB7517C-C492-48B1-97D1-4C92CCD1E3CE}" dt="2023-01-18T11:35:32.175" v="2019" actId="47"/>
        <pc:sldMkLst>
          <pc:docMk/>
          <pc:sldMk cId="1667588441" sldId="292"/>
        </pc:sldMkLst>
      </pc:sldChg>
      <pc:sldChg chg="modSp add mod">
        <pc:chgData name="Balti B" userId="cd79d6c5d8ba3a6e" providerId="LiveId" clId="{DDB7517C-C492-48B1-97D1-4C92CCD1E3CE}" dt="2023-01-19T15:54:17.305" v="3063" actId="20577"/>
        <pc:sldMkLst>
          <pc:docMk/>
          <pc:sldMk cId="2892700619" sldId="292"/>
        </pc:sldMkLst>
        <pc:spChg chg="mod">
          <ac:chgData name="Balti B" userId="cd79d6c5d8ba3a6e" providerId="LiveId" clId="{DDB7517C-C492-48B1-97D1-4C92CCD1E3CE}" dt="2023-01-19T15:54:17.305" v="3063" actId="20577"/>
          <ac:spMkLst>
            <pc:docMk/>
            <pc:sldMk cId="2892700619" sldId="292"/>
            <ac:spMk id="10" creationId="{1573FC5B-9D14-387B-61A5-EFFDB459A5AA}"/>
          </ac:spMkLst>
        </pc:spChg>
      </pc:sldChg>
      <pc:sldChg chg="new del">
        <pc:chgData name="Balti B" userId="cd79d6c5d8ba3a6e" providerId="LiveId" clId="{DDB7517C-C492-48B1-97D1-4C92CCD1E3CE}" dt="2023-01-18T11:35:32.175" v="2019" actId="47"/>
        <pc:sldMkLst>
          <pc:docMk/>
          <pc:sldMk cId="2144755542" sldId="293"/>
        </pc:sldMkLst>
      </pc:sldChg>
      <pc:sldChg chg="addSp delSp modSp add mod">
        <pc:chgData name="Balti B" userId="cd79d6c5d8ba3a6e" providerId="LiveId" clId="{DDB7517C-C492-48B1-97D1-4C92CCD1E3CE}" dt="2023-01-19T15:50:16.162" v="3034" actId="20577"/>
        <pc:sldMkLst>
          <pc:docMk/>
          <pc:sldMk cId="4251134413" sldId="293"/>
        </pc:sldMkLst>
        <pc:spChg chg="add mod">
          <ac:chgData name="Balti B" userId="cd79d6c5d8ba3a6e" providerId="LiveId" clId="{DDB7517C-C492-48B1-97D1-4C92CCD1E3CE}" dt="2023-01-19T15:15:45.379" v="2740" actId="1076"/>
          <ac:spMkLst>
            <pc:docMk/>
            <pc:sldMk cId="4251134413" sldId="293"/>
            <ac:spMk id="6" creationId="{FB582315-3868-5670-3A2D-CA2E8089ACF2}"/>
          </ac:spMkLst>
        </pc:spChg>
        <pc:spChg chg="add mod">
          <ac:chgData name="Balti B" userId="cd79d6c5d8ba3a6e" providerId="LiveId" clId="{DDB7517C-C492-48B1-97D1-4C92CCD1E3CE}" dt="2023-01-19T15:18:43.805" v="2783" actId="1076"/>
          <ac:spMkLst>
            <pc:docMk/>
            <pc:sldMk cId="4251134413" sldId="293"/>
            <ac:spMk id="8" creationId="{ABA945C8-E6CD-70DA-2BAD-471BC241CB82}"/>
          </ac:spMkLst>
        </pc:spChg>
        <pc:spChg chg="mod">
          <ac:chgData name="Balti B" userId="cd79d6c5d8ba3a6e" providerId="LiveId" clId="{DDB7517C-C492-48B1-97D1-4C92CCD1E3CE}" dt="2023-01-19T15:50:16.162" v="3034" actId="20577"/>
          <ac:spMkLst>
            <pc:docMk/>
            <pc:sldMk cId="4251134413" sldId="293"/>
            <ac:spMk id="10" creationId="{1573FC5B-9D14-387B-61A5-EFFDB459A5AA}"/>
          </ac:spMkLst>
        </pc:spChg>
        <pc:spChg chg="add mod">
          <ac:chgData name="Balti B" userId="cd79d6c5d8ba3a6e" providerId="LiveId" clId="{DDB7517C-C492-48B1-97D1-4C92CCD1E3CE}" dt="2023-01-19T15:18:29.542" v="2781" actId="1076"/>
          <ac:spMkLst>
            <pc:docMk/>
            <pc:sldMk cId="4251134413" sldId="293"/>
            <ac:spMk id="11" creationId="{AB13A27A-50C6-067A-10F7-0E6BF008278A}"/>
          </ac:spMkLst>
        </pc:spChg>
        <pc:picChg chg="add mod">
          <ac:chgData name="Balti B" userId="cd79d6c5d8ba3a6e" providerId="LiveId" clId="{DDB7517C-C492-48B1-97D1-4C92CCD1E3CE}" dt="2023-01-19T15:14:53.639" v="2734" actId="1076"/>
          <ac:picMkLst>
            <pc:docMk/>
            <pc:sldMk cId="4251134413" sldId="293"/>
            <ac:picMk id="3" creationId="{AC881385-9CD0-2665-E7CF-C13AA2269AD6}"/>
          </ac:picMkLst>
        </pc:picChg>
        <pc:picChg chg="add mod">
          <ac:chgData name="Balti B" userId="cd79d6c5d8ba3a6e" providerId="LiveId" clId="{DDB7517C-C492-48B1-97D1-4C92CCD1E3CE}" dt="2023-01-19T15:15:02.643" v="2736" actId="1076"/>
          <ac:picMkLst>
            <pc:docMk/>
            <pc:sldMk cId="4251134413" sldId="293"/>
            <ac:picMk id="5" creationId="{51DD267F-85D8-FE1D-AC96-E899FDD4A141}"/>
          </ac:picMkLst>
        </pc:picChg>
        <pc:picChg chg="del">
          <ac:chgData name="Balti B" userId="cd79d6c5d8ba3a6e" providerId="LiveId" clId="{DDB7517C-C492-48B1-97D1-4C92CCD1E3CE}" dt="2023-01-19T15:13:07.874" v="2723" actId="478"/>
          <ac:picMkLst>
            <pc:docMk/>
            <pc:sldMk cId="4251134413" sldId="293"/>
            <ac:picMk id="7" creationId="{F2B761C3-15F4-FB76-062A-5628A908EE1A}"/>
          </ac:picMkLst>
        </pc:picChg>
        <pc:picChg chg="del">
          <ac:chgData name="Balti B" userId="cd79d6c5d8ba3a6e" providerId="LiveId" clId="{DDB7517C-C492-48B1-97D1-4C92CCD1E3CE}" dt="2023-01-19T15:13:08.888" v="2724" actId="478"/>
          <ac:picMkLst>
            <pc:docMk/>
            <pc:sldMk cId="4251134413" sldId="293"/>
            <ac:picMk id="9" creationId="{D778C13B-B29A-F40A-27E0-40B7A8A5738E}"/>
          </ac:picMkLst>
        </pc:picChg>
      </pc:sldChg>
      <pc:sldChg chg="addSp delSp modSp add mod">
        <pc:chgData name="Balti B" userId="cd79d6c5d8ba3a6e" providerId="LiveId" clId="{DDB7517C-C492-48B1-97D1-4C92CCD1E3CE}" dt="2023-01-19T16:07:24.577" v="3146" actId="1076"/>
        <pc:sldMkLst>
          <pc:docMk/>
          <pc:sldMk cId="683233209" sldId="294"/>
        </pc:sldMkLst>
        <pc:spChg chg="del">
          <ac:chgData name="Balti B" userId="cd79d6c5d8ba3a6e" providerId="LiveId" clId="{DDB7517C-C492-48B1-97D1-4C92CCD1E3CE}" dt="2023-01-19T15:52:57.538" v="3040" actId="478"/>
          <ac:spMkLst>
            <pc:docMk/>
            <pc:sldMk cId="683233209" sldId="294"/>
            <ac:spMk id="6" creationId="{FB582315-3868-5670-3A2D-CA2E8089ACF2}"/>
          </ac:spMkLst>
        </pc:spChg>
        <pc:spChg chg="del">
          <ac:chgData name="Balti B" userId="cd79d6c5d8ba3a6e" providerId="LiveId" clId="{DDB7517C-C492-48B1-97D1-4C92CCD1E3CE}" dt="2023-01-19T15:53:00.041" v="3041" actId="478"/>
          <ac:spMkLst>
            <pc:docMk/>
            <pc:sldMk cId="683233209" sldId="294"/>
            <ac:spMk id="8" creationId="{ABA945C8-E6CD-70DA-2BAD-471BC241CB82}"/>
          </ac:spMkLst>
        </pc:spChg>
        <pc:spChg chg="mod">
          <ac:chgData name="Balti B" userId="cd79d6c5d8ba3a6e" providerId="LiveId" clId="{DDB7517C-C492-48B1-97D1-4C92CCD1E3CE}" dt="2023-01-19T16:07:14.322" v="3145" actId="1076"/>
          <ac:spMkLst>
            <pc:docMk/>
            <pc:sldMk cId="683233209" sldId="294"/>
            <ac:spMk id="10" creationId="{1573FC5B-9D14-387B-61A5-EFFDB459A5AA}"/>
          </ac:spMkLst>
        </pc:spChg>
        <pc:spChg chg="del mod">
          <ac:chgData name="Balti B" userId="cd79d6c5d8ba3a6e" providerId="LiveId" clId="{DDB7517C-C492-48B1-97D1-4C92CCD1E3CE}" dt="2023-01-19T15:52:55.441" v="3039" actId="478"/>
          <ac:spMkLst>
            <pc:docMk/>
            <pc:sldMk cId="683233209" sldId="294"/>
            <ac:spMk id="11" creationId="{AB13A27A-50C6-067A-10F7-0E6BF008278A}"/>
          </ac:spMkLst>
        </pc:spChg>
        <pc:picChg chg="del">
          <ac:chgData name="Balti B" userId="cd79d6c5d8ba3a6e" providerId="LiveId" clId="{DDB7517C-C492-48B1-97D1-4C92CCD1E3CE}" dt="2023-01-19T15:52:51.642" v="3036" actId="478"/>
          <ac:picMkLst>
            <pc:docMk/>
            <pc:sldMk cId="683233209" sldId="294"/>
            <ac:picMk id="3" creationId="{AC881385-9CD0-2665-E7CF-C13AA2269AD6}"/>
          </ac:picMkLst>
        </pc:picChg>
        <pc:picChg chg="add mod">
          <ac:chgData name="Balti B" userId="cd79d6c5d8ba3a6e" providerId="LiveId" clId="{DDB7517C-C492-48B1-97D1-4C92CCD1E3CE}" dt="2023-01-19T16:07:24.577" v="3146" actId="1076"/>
          <ac:picMkLst>
            <pc:docMk/>
            <pc:sldMk cId="683233209" sldId="294"/>
            <ac:picMk id="4" creationId="{872003EC-14A0-1A01-C932-DD77EA664D02}"/>
          </ac:picMkLst>
        </pc:picChg>
        <pc:picChg chg="del">
          <ac:chgData name="Balti B" userId="cd79d6c5d8ba3a6e" providerId="LiveId" clId="{DDB7517C-C492-48B1-97D1-4C92CCD1E3CE}" dt="2023-01-19T15:52:52.775" v="3037" actId="478"/>
          <ac:picMkLst>
            <pc:docMk/>
            <pc:sldMk cId="683233209" sldId="294"/>
            <ac:picMk id="5" creationId="{51DD267F-85D8-FE1D-AC96-E899FDD4A141}"/>
          </ac:picMkLst>
        </pc:picChg>
        <pc:picChg chg="add mod">
          <ac:chgData name="Balti B" userId="cd79d6c5d8ba3a6e" providerId="LiveId" clId="{DDB7517C-C492-48B1-97D1-4C92CCD1E3CE}" dt="2023-01-19T16:07:24.577" v="3146" actId="1076"/>
          <ac:picMkLst>
            <pc:docMk/>
            <pc:sldMk cId="683233209" sldId="294"/>
            <ac:picMk id="9" creationId="{406B7ED8-423B-9894-EBB6-FF0EED9BDD5A}"/>
          </ac:picMkLst>
        </pc:picChg>
      </pc:sldChg>
      <pc:sldChg chg="new del">
        <pc:chgData name="Balti B" userId="cd79d6c5d8ba3a6e" providerId="LiveId" clId="{DDB7517C-C492-48B1-97D1-4C92CCD1E3CE}" dt="2023-01-18T11:35:32.175" v="2019" actId="47"/>
        <pc:sldMkLst>
          <pc:docMk/>
          <pc:sldMk cId="1346300964" sldId="294"/>
        </pc:sldMkLst>
      </pc:sldChg>
      <pc:sldChg chg="addSp delSp modSp add mod">
        <pc:chgData name="Balti B" userId="cd79d6c5d8ba3a6e" providerId="LiveId" clId="{DDB7517C-C492-48B1-97D1-4C92CCD1E3CE}" dt="2023-01-19T16:45:31.402" v="3319" actId="20577"/>
        <pc:sldMkLst>
          <pc:docMk/>
          <pc:sldMk cId="522344008" sldId="295"/>
        </pc:sldMkLst>
        <pc:spChg chg="mod">
          <ac:chgData name="Balti B" userId="cd79d6c5d8ba3a6e" providerId="LiveId" clId="{DDB7517C-C492-48B1-97D1-4C92CCD1E3CE}" dt="2023-01-19T16:45:31.402" v="3319" actId="20577"/>
          <ac:spMkLst>
            <pc:docMk/>
            <pc:sldMk cId="522344008" sldId="295"/>
            <ac:spMk id="10" creationId="{1573FC5B-9D14-387B-61A5-EFFDB459A5AA}"/>
          </ac:spMkLst>
        </pc:spChg>
        <pc:picChg chg="add mod">
          <ac:chgData name="Balti B" userId="cd79d6c5d8ba3a6e" providerId="LiveId" clId="{DDB7517C-C492-48B1-97D1-4C92CCD1E3CE}" dt="2023-01-19T16:15:57.453" v="3153" actId="1076"/>
          <ac:picMkLst>
            <pc:docMk/>
            <pc:sldMk cId="522344008" sldId="295"/>
            <ac:picMk id="3" creationId="{45069213-EBF1-53C5-C36A-F66CF5C55EC0}"/>
          </ac:picMkLst>
        </pc:picChg>
        <pc:picChg chg="del">
          <ac:chgData name="Balti B" userId="cd79d6c5d8ba3a6e" providerId="LiveId" clId="{DDB7517C-C492-48B1-97D1-4C92CCD1E3CE}" dt="2023-01-19T16:11:49.816" v="3148" actId="478"/>
          <ac:picMkLst>
            <pc:docMk/>
            <pc:sldMk cId="522344008" sldId="295"/>
            <ac:picMk id="4" creationId="{872003EC-14A0-1A01-C932-DD77EA664D02}"/>
          </ac:picMkLst>
        </pc:picChg>
        <pc:picChg chg="del">
          <ac:chgData name="Balti B" userId="cd79d6c5d8ba3a6e" providerId="LiveId" clId="{DDB7517C-C492-48B1-97D1-4C92CCD1E3CE}" dt="2023-01-19T16:11:51.521" v="3149" actId="478"/>
          <ac:picMkLst>
            <pc:docMk/>
            <pc:sldMk cId="522344008" sldId="295"/>
            <ac:picMk id="9" creationId="{406B7ED8-423B-9894-EBB6-FF0EED9BDD5A}"/>
          </ac:picMkLst>
        </pc:picChg>
      </pc:sldChg>
      <pc:sldChg chg="new del">
        <pc:chgData name="Balti B" userId="cd79d6c5d8ba3a6e" providerId="LiveId" clId="{DDB7517C-C492-48B1-97D1-4C92CCD1E3CE}" dt="2023-01-18T11:35:32.175" v="2019" actId="47"/>
        <pc:sldMkLst>
          <pc:docMk/>
          <pc:sldMk cId="2801317530" sldId="295"/>
        </pc:sldMkLst>
      </pc:sldChg>
      <pc:sldChg chg="new del">
        <pc:chgData name="Balti B" userId="cd79d6c5d8ba3a6e" providerId="LiveId" clId="{DDB7517C-C492-48B1-97D1-4C92CCD1E3CE}" dt="2023-01-18T11:35:32.175" v="2019" actId="47"/>
        <pc:sldMkLst>
          <pc:docMk/>
          <pc:sldMk cId="57375117" sldId="296"/>
        </pc:sldMkLst>
      </pc:sldChg>
      <pc:sldChg chg="addSp modSp add mod">
        <pc:chgData name="Balti B" userId="cd79d6c5d8ba3a6e" providerId="LiveId" clId="{DDB7517C-C492-48B1-97D1-4C92CCD1E3CE}" dt="2023-01-19T16:56:34.822" v="3378" actId="1076"/>
        <pc:sldMkLst>
          <pc:docMk/>
          <pc:sldMk cId="416081895" sldId="296"/>
        </pc:sldMkLst>
        <pc:spChg chg="mod">
          <ac:chgData name="Balti B" userId="cd79d6c5d8ba3a6e" providerId="LiveId" clId="{DDB7517C-C492-48B1-97D1-4C92CCD1E3CE}" dt="2023-01-19T16:53:40.264" v="3367" actId="1076"/>
          <ac:spMkLst>
            <pc:docMk/>
            <pc:sldMk cId="416081895" sldId="296"/>
            <ac:spMk id="10" creationId="{1573FC5B-9D14-387B-61A5-EFFDB459A5AA}"/>
          </ac:spMkLst>
        </pc:spChg>
        <pc:picChg chg="mod">
          <ac:chgData name="Balti B" userId="cd79d6c5d8ba3a6e" providerId="LiveId" clId="{DDB7517C-C492-48B1-97D1-4C92CCD1E3CE}" dt="2023-01-19T16:56:34.822" v="3378" actId="1076"/>
          <ac:picMkLst>
            <pc:docMk/>
            <pc:sldMk cId="416081895" sldId="296"/>
            <ac:picMk id="3" creationId="{45069213-EBF1-53C5-C36A-F66CF5C55EC0}"/>
          </ac:picMkLst>
        </pc:picChg>
        <pc:picChg chg="add mod">
          <ac:chgData name="Balti B" userId="cd79d6c5d8ba3a6e" providerId="LiveId" clId="{DDB7517C-C492-48B1-97D1-4C92CCD1E3CE}" dt="2023-01-19T16:56:16.825" v="3376" actId="14100"/>
          <ac:picMkLst>
            <pc:docMk/>
            <pc:sldMk cId="416081895" sldId="296"/>
            <ac:picMk id="4" creationId="{672F7587-EE41-5916-2929-2E131AE2BAD5}"/>
          </ac:picMkLst>
        </pc:picChg>
        <pc:picChg chg="add mod">
          <ac:chgData name="Balti B" userId="cd79d6c5d8ba3a6e" providerId="LiveId" clId="{DDB7517C-C492-48B1-97D1-4C92CCD1E3CE}" dt="2023-01-19T16:52:28.505" v="3366" actId="1076"/>
          <ac:picMkLst>
            <pc:docMk/>
            <pc:sldMk cId="416081895" sldId="296"/>
            <ac:picMk id="6" creationId="{979CD102-DDD3-FCD2-69BB-1FAAE21B4118}"/>
          </ac:picMkLst>
        </pc:picChg>
        <pc:picChg chg="add mod">
          <ac:chgData name="Balti B" userId="cd79d6c5d8ba3a6e" providerId="LiveId" clId="{DDB7517C-C492-48B1-97D1-4C92CCD1E3CE}" dt="2023-01-19T16:52:28.505" v="3366" actId="1076"/>
          <ac:picMkLst>
            <pc:docMk/>
            <pc:sldMk cId="416081895" sldId="296"/>
            <ac:picMk id="8" creationId="{53F07912-C640-A766-E4E5-96C9106277B2}"/>
          </ac:picMkLst>
        </pc:picChg>
        <pc:picChg chg="add mod">
          <ac:chgData name="Balti B" userId="cd79d6c5d8ba3a6e" providerId="LiveId" clId="{DDB7517C-C492-48B1-97D1-4C92CCD1E3CE}" dt="2023-01-19T16:52:28.505" v="3366" actId="1076"/>
          <ac:picMkLst>
            <pc:docMk/>
            <pc:sldMk cId="416081895" sldId="296"/>
            <ac:picMk id="11" creationId="{C8A83665-4B6D-29E7-0938-073A922E22FB}"/>
          </ac:picMkLst>
        </pc:picChg>
      </pc:sldChg>
      <pc:sldChg chg="new del">
        <pc:chgData name="Balti B" userId="cd79d6c5d8ba3a6e" providerId="LiveId" clId="{DDB7517C-C492-48B1-97D1-4C92CCD1E3CE}" dt="2023-01-18T11:35:32.175" v="2019" actId="47"/>
        <pc:sldMkLst>
          <pc:docMk/>
          <pc:sldMk cId="1109943267" sldId="297"/>
        </pc:sldMkLst>
      </pc:sldChg>
      <pc:sldChg chg="addSp delSp modSp add mod ord">
        <pc:chgData name="Balti B" userId="cd79d6c5d8ba3a6e" providerId="LiveId" clId="{DDB7517C-C492-48B1-97D1-4C92CCD1E3CE}" dt="2023-01-19T17:47:03.964" v="3695" actId="1076"/>
        <pc:sldMkLst>
          <pc:docMk/>
          <pc:sldMk cId="2640553712" sldId="297"/>
        </pc:sldMkLst>
        <pc:spChg chg="add mod">
          <ac:chgData name="Balti B" userId="cd79d6c5d8ba3a6e" providerId="LiveId" clId="{DDB7517C-C492-48B1-97D1-4C92CCD1E3CE}" dt="2023-01-19T17:46:44.650" v="3694" actId="1076"/>
          <ac:spMkLst>
            <pc:docMk/>
            <pc:sldMk cId="2640553712" sldId="297"/>
            <ac:spMk id="3" creationId="{6CB36E07-35FB-4FD8-B6A7-EB37617BA180}"/>
          </ac:spMkLst>
        </pc:spChg>
        <pc:spChg chg="add del">
          <ac:chgData name="Balti B" userId="cd79d6c5d8ba3a6e" providerId="LiveId" clId="{DDB7517C-C492-48B1-97D1-4C92CCD1E3CE}" dt="2023-01-19T17:39:03.201" v="3653" actId="22"/>
          <ac:spMkLst>
            <pc:docMk/>
            <pc:sldMk cId="2640553712" sldId="297"/>
            <ac:spMk id="5" creationId="{BA5F0741-7EE5-C18B-BD34-A2285268372E}"/>
          </ac:spMkLst>
        </pc:spChg>
        <pc:spChg chg="add mod">
          <ac:chgData name="Balti B" userId="cd79d6c5d8ba3a6e" providerId="LiveId" clId="{DDB7517C-C492-48B1-97D1-4C92CCD1E3CE}" dt="2023-01-19T17:42:10.071" v="3669" actId="120"/>
          <ac:spMkLst>
            <pc:docMk/>
            <pc:sldMk cId="2640553712" sldId="297"/>
            <ac:spMk id="7" creationId="{9C199A53-7AA0-F39D-98CE-40067974185B}"/>
          </ac:spMkLst>
        </pc:spChg>
        <pc:spChg chg="mod">
          <ac:chgData name="Balti B" userId="cd79d6c5d8ba3a6e" providerId="LiveId" clId="{DDB7517C-C492-48B1-97D1-4C92CCD1E3CE}" dt="2023-01-19T17:22:17.528" v="3388" actId="20577"/>
          <ac:spMkLst>
            <pc:docMk/>
            <pc:sldMk cId="2640553712" sldId="297"/>
            <ac:spMk id="94" creationId="{00000000-0000-0000-0000-000000000000}"/>
          </ac:spMkLst>
        </pc:spChg>
        <pc:spChg chg="mod">
          <ac:chgData name="Balti B" userId="cd79d6c5d8ba3a6e" providerId="LiveId" clId="{DDB7517C-C492-48B1-97D1-4C92CCD1E3CE}" dt="2023-01-19T17:46:33.413" v="3692" actId="6549"/>
          <ac:spMkLst>
            <pc:docMk/>
            <pc:sldMk cId="2640553712" sldId="297"/>
            <ac:spMk id="95" creationId="{00000000-0000-0000-0000-000000000000}"/>
          </ac:spMkLst>
        </pc:spChg>
        <pc:picChg chg="add mod">
          <ac:chgData name="Balti B" userId="cd79d6c5d8ba3a6e" providerId="LiveId" clId="{DDB7517C-C492-48B1-97D1-4C92CCD1E3CE}" dt="2023-01-19T17:47:03.964" v="3695" actId="1076"/>
          <ac:picMkLst>
            <pc:docMk/>
            <pc:sldMk cId="2640553712" sldId="297"/>
            <ac:picMk id="2" creationId="{848F3382-33B1-A51F-BC9E-8AAFBD1A7784}"/>
          </ac:picMkLst>
        </pc:picChg>
      </pc:sldChg>
      <pc:sldChg chg="delSp modSp add mod">
        <pc:chgData name="Balti B" userId="cd79d6c5d8ba3a6e" providerId="LiveId" clId="{DDB7517C-C492-48B1-97D1-4C92CCD1E3CE}" dt="2023-01-19T17:51:30.081" v="3745" actId="14100"/>
        <pc:sldMkLst>
          <pc:docMk/>
          <pc:sldMk cId="1004650192" sldId="298"/>
        </pc:sldMkLst>
        <pc:spChg chg="del">
          <ac:chgData name="Balti B" userId="cd79d6c5d8ba3a6e" providerId="LiveId" clId="{DDB7517C-C492-48B1-97D1-4C92CCD1E3CE}" dt="2023-01-19T17:46:22.134" v="3690" actId="478"/>
          <ac:spMkLst>
            <pc:docMk/>
            <pc:sldMk cId="1004650192" sldId="298"/>
            <ac:spMk id="3" creationId="{6CB36E07-35FB-4FD8-B6A7-EB37617BA180}"/>
          </ac:spMkLst>
        </pc:spChg>
        <pc:spChg chg="del mod">
          <ac:chgData name="Balti B" userId="cd79d6c5d8ba3a6e" providerId="LiveId" clId="{DDB7517C-C492-48B1-97D1-4C92CCD1E3CE}" dt="2023-01-19T17:46:19.438" v="3689" actId="478"/>
          <ac:spMkLst>
            <pc:docMk/>
            <pc:sldMk cId="1004650192" sldId="298"/>
            <ac:spMk id="7" creationId="{9C199A53-7AA0-F39D-98CE-40067974185B}"/>
          </ac:spMkLst>
        </pc:spChg>
        <pc:spChg chg="mod">
          <ac:chgData name="Balti B" userId="cd79d6c5d8ba3a6e" providerId="LiveId" clId="{DDB7517C-C492-48B1-97D1-4C92CCD1E3CE}" dt="2023-01-19T17:51:30.081" v="3745" actId="14100"/>
          <ac:spMkLst>
            <pc:docMk/>
            <pc:sldMk cId="1004650192" sldId="298"/>
            <ac:spMk id="95" creationId="{00000000-0000-0000-0000-000000000000}"/>
          </ac:spMkLst>
        </pc:spChg>
        <pc:picChg chg="del">
          <ac:chgData name="Balti B" userId="cd79d6c5d8ba3a6e" providerId="LiveId" clId="{DDB7517C-C492-48B1-97D1-4C92CCD1E3CE}" dt="2023-01-19T17:45:59.134" v="3686" actId="478"/>
          <ac:picMkLst>
            <pc:docMk/>
            <pc:sldMk cId="1004650192" sldId="298"/>
            <ac:picMk id="2" creationId="{848F3382-33B1-A51F-BC9E-8AAFBD1A7784}"/>
          </ac:picMkLst>
        </pc:picChg>
      </pc:sldChg>
      <pc:sldChg chg="new del">
        <pc:chgData name="Balti B" userId="cd79d6c5d8ba3a6e" providerId="LiveId" clId="{DDB7517C-C492-48B1-97D1-4C92CCD1E3CE}" dt="2023-01-18T11:35:32.175" v="2019" actId="47"/>
        <pc:sldMkLst>
          <pc:docMk/>
          <pc:sldMk cId="3809135292" sldId="298"/>
        </pc:sldMkLst>
      </pc:sldChg>
      <pc:sldChg chg="modSp add mod">
        <pc:chgData name="Balti B" userId="cd79d6c5d8ba3a6e" providerId="LiveId" clId="{DDB7517C-C492-48B1-97D1-4C92CCD1E3CE}" dt="2023-01-19T17:58:49.651" v="3888" actId="12"/>
        <pc:sldMkLst>
          <pc:docMk/>
          <pc:sldMk cId="4927734" sldId="299"/>
        </pc:sldMkLst>
        <pc:spChg chg="mod">
          <ac:chgData name="Balti B" userId="cd79d6c5d8ba3a6e" providerId="LiveId" clId="{DDB7517C-C492-48B1-97D1-4C92CCD1E3CE}" dt="2023-01-19T17:54:26.613" v="3779" actId="20577"/>
          <ac:spMkLst>
            <pc:docMk/>
            <pc:sldMk cId="4927734" sldId="299"/>
            <ac:spMk id="94" creationId="{00000000-0000-0000-0000-000000000000}"/>
          </ac:spMkLst>
        </pc:spChg>
        <pc:spChg chg="mod">
          <ac:chgData name="Balti B" userId="cd79d6c5d8ba3a6e" providerId="LiveId" clId="{DDB7517C-C492-48B1-97D1-4C92CCD1E3CE}" dt="2023-01-19T17:58:49.651" v="3888" actId="12"/>
          <ac:spMkLst>
            <pc:docMk/>
            <pc:sldMk cId="4927734" sldId="299"/>
            <ac:spMk id="95" creationId="{00000000-0000-0000-0000-000000000000}"/>
          </ac:spMkLst>
        </pc:spChg>
      </pc:sldChg>
      <pc:sldChg chg="new del">
        <pc:chgData name="Balti B" userId="cd79d6c5d8ba3a6e" providerId="LiveId" clId="{DDB7517C-C492-48B1-97D1-4C92CCD1E3CE}" dt="2023-01-18T11:35:32.175" v="2019" actId="47"/>
        <pc:sldMkLst>
          <pc:docMk/>
          <pc:sldMk cId="1627413453" sldId="299"/>
        </pc:sldMkLst>
      </pc:sldChg>
      <pc:sldChg chg="new del">
        <pc:chgData name="Balti B" userId="cd79d6c5d8ba3a6e" providerId="LiveId" clId="{DDB7517C-C492-48B1-97D1-4C92CCD1E3CE}" dt="2023-01-18T11:35:38.619" v="2020" actId="47"/>
        <pc:sldMkLst>
          <pc:docMk/>
          <pc:sldMk cId="427825317" sldId="300"/>
        </pc:sldMkLst>
      </pc:sldChg>
      <pc:sldChg chg="new del">
        <pc:chgData name="Balti B" userId="cd79d6c5d8ba3a6e" providerId="LiveId" clId="{DDB7517C-C492-48B1-97D1-4C92CCD1E3CE}" dt="2023-01-18T11:35:38.619" v="2020" actId="47"/>
        <pc:sldMkLst>
          <pc:docMk/>
          <pc:sldMk cId="2479823569" sldId="301"/>
        </pc:sldMkLst>
      </pc:sldChg>
      <pc:sldChg chg="new del">
        <pc:chgData name="Balti B" userId="cd79d6c5d8ba3a6e" providerId="LiveId" clId="{DDB7517C-C492-48B1-97D1-4C92CCD1E3CE}" dt="2023-01-18T11:35:38.619" v="2020" actId="47"/>
        <pc:sldMkLst>
          <pc:docMk/>
          <pc:sldMk cId="1753288972" sldId="302"/>
        </pc:sldMkLst>
      </pc:sldChg>
      <pc:sldChg chg="new del">
        <pc:chgData name="Balti B" userId="cd79d6c5d8ba3a6e" providerId="LiveId" clId="{DDB7517C-C492-48B1-97D1-4C92CCD1E3CE}" dt="2023-01-18T11:35:38.619" v="2020" actId="47"/>
        <pc:sldMkLst>
          <pc:docMk/>
          <pc:sldMk cId="2371270104" sldId="303"/>
        </pc:sldMkLst>
      </pc:sldChg>
      <pc:sldChg chg="new del">
        <pc:chgData name="Balti B" userId="cd79d6c5d8ba3a6e" providerId="LiveId" clId="{DDB7517C-C492-48B1-97D1-4C92CCD1E3CE}" dt="2023-01-18T11:35:38.619" v="2020" actId="47"/>
        <pc:sldMkLst>
          <pc:docMk/>
          <pc:sldMk cId="4218413372" sldId="304"/>
        </pc:sldMkLst>
      </pc:sldChg>
      <pc:sldChg chg="new del">
        <pc:chgData name="Balti B" userId="cd79d6c5d8ba3a6e" providerId="LiveId" clId="{DDB7517C-C492-48B1-97D1-4C92CCD1E3CE}" dt="2023-01-18T11:35:38.619" v="2020" actId="47"/>
        <pc:sldMkLst>
          <pc:docMk/>
          <pc:sldMk cId="1430725297" sldId="305"/>
        </pc:sldMkLst>
      </pc:sldChg>
      <pc:sldChg chg="new del">
        <pc:chgData name="Balti B" userId="cd79d6c5d8ba3a6e" providerId="LiveId" clId="{DDB7517C-C492-48B1-97D1-4C92CCD1E3CE}" dt="2023-01-18T11:35:38.619" v="2020" actId="47"/>
        <pc:sldMkLst>
          <pc:docMk/>
          <pc:sldMk cId="2867166112" sldId="306"/>
        </pc:sldMkLst>
      </pc:sldChg>
      <pc:sldChg chg="new del">
        <pc:chgData name="Balti B" userId="cd79d6c5d8ba3a6e" providerId="LiveId" clId="{DDB7517C-C492-48B1-97D1-4C92CCD1E3CE}" dt="2023-01-18T11:35:38.619" v="2020" actId="47"/>
        <pc:sldMkLst>
          <pc:docMk/>
          <pc:sldMk cId="2796882766" sldId="307"/>
        </pc:sldMkLst>
      </pc:sldChg>
      <pc:sldChg chg="new del">
        <pc:chgData name="Balti B" userId="cd79d6c5d8ba3a6e" providerId="LiveId" clId="{DDB7517C-C492-48B1-97D1-4C92CCD1E3CE}" dt="2023-01-18T11:35:38.619" v="2020" actId="47"/>
        <pc:sldMkLst>
          <pc:docMk/>
          <pc:sldMk cId="886404498" sldId="308"/>
        </pc:sldMkLst>
      </pc:sldChg>
      <pc:sldChg chg="new del">
        <pc:chgData name="Balti B" userId="cd79d6c5d8ba3a6e" providerId="LiveId" clId="{DDB7517C-C492-48B1-97D1-4C92CCD1E3CE}" dt="2023-01-18T11:35:44.940" v="2021" actId="47"/>
        <pc:sldMkLst>
          <pc:docMk/>
          <pc:sldMk cId="2739085748" sldId="309"/>
        </pc:sldMkLst>
      </pc:sldChg>
      <pc:sldChg chg="new del">
        <pc:chgData name="Balti B" userId="cd79d6c5d8ba3a6e" providerId="LiveId" clId="{DDB7517C-C492-48B1-97D1-4C92CCD1E3CE}" dt="2023-01-18T11:35:44.940" v="2021" actId="47"/>
        <pc:sldMkLst>
          <pc:docMk/>
          <pc:sldMk cId="2114212870" sldId="310"/>
        </pc:sldMkLst>
      </pc:sldChg>
      <pc:sldChg chg="new del">
        <pc:chgData name="Balti B" userId="cd79d6c5d8ba3a6e" providerId="LiveId" clId="{DDB7517C-C492-48B1-97D1-4C92CCD1E3CE}" dt="2023-01-18T11:35:44.940" v="2021" actId="47"/>
        <pc:sldMkLst>
          <pc:docMk/>
          <pc:sldMk cId="2568292380" sldId="311"/>
        </pc:sldMkLst>
      </pc:sldChg>
      <pc:sldChg chg="new del">
        <pc:chgData name="Balti B" userId="cd79d6c5d8ba3a6e" providerId="LiveId" clId="{DDB7517C-C492-48B1-97D1-4C92CCD1E3CE}" dt="2023-01-18T11:35:44.940" v="2021" actId="47"/>
        <pc:sldMkLst>
          <pc:docMk/>
          <pc:sldMk cId="1271320059" sldId="312"/>
        </pc:sldMkLst>
      </pc:sldChg>
      <pc:sldChg chg="new del">
        <pc:chgData name="Balti B" userId="cd79d6c5d8ba3a6e" providerId="LiveId" clId="{DDB7517C-C492-48B1-97D1-4C92CCD1E3CE}" dt="2023-01-18T11:35:44.940" v="2021" actId="47"/>
        <pc:sldMkLst>
          <pc:docMk/>
          <pc:sldMk cId="4075629265" sldId="313"/>
        </pc:sldMkLst>
      </pc:sldChg>
      <pc:sldChg chg="new del">
        <pc:chgData name="Balti B" userId="cd79d6c5d8ba3a6e" providerId="LiveId" clId="{DDB7517C-C492-48B1-97D1-4C92CCD1E3CE}" dt="2023-01-18T11:35:44.940" v="2021" actId="47"/>
        <pc:sldMkLst>
          <pc:docMk/>
          <pc:sldMk cId="2645671640" sldId="314"/>
        </pc:sldMkLst>
      </pc:sldChg>
      <pc:sldChg chg="new del">
        <pc:chgData name="Balti B" userId="cd79d6c5d8ba3a6e" providerId="LiveId" clId="{DDB7517C-C492-48B1-97D1-4C92CCD1E3CE}" dt="2023-01-18T11:35:44.940" v="2021" actId="47"/>
        <pc:sldMkLst>
          <pc:docMk/>
          <pc:sldMk cId="3053081173" sldId="315"/>
        </pc:sldMkLst>
      </pc:sldChg>
      <pc:sldChg chg="new del">
        <pc:chgData name="Balti B" userId="cd79d6c5d8ba3a6e" providerId="LiveId" clId="{DDB7517C-C492-48B1-97D1-4C92CCD1E3CE}" dt="2023-01-18T11:35:44.940" v="2021" actId="47"/>
        <pc:sldMkLst>
          <pc:docMk/>
          <pc:sldMk cId="4000654917" sldId="316"/>
        </pc:sldMkLst>
      </pc:sldChg>
      <pc:sldChg chg="new del">
        <pc:chgData name="Balti B" userId="cd79d6c5d8ba3a6e" providerId="LiveId" clId="{DDB7517C-C492-48B1-97D1-4C92CCD1E3CE}" dt="2023-01-18T11:35:51.296" v="2022" actId="47"/>
        <pc:sldMkLst>
          <pc:docMk/>
          <pc:sldMk cId="933007580" sldId="317"/>
        </pc:sldMkLst>
      </pc:sldChg>
      <pc:sldChg chg="new del">
        <pc:chgData name="Balti B" userId="cd79d6c5d8ba3a6e" providerId="LiveId" clId="{DDB7517C-C492-48B1-97D1-4C92CCD1E3CE}" dt="2023-01-18T11:35:51.296" v="2022" actId="47"/>
        <pc:sldMkLst>
          <pc:docMk/>
          <pc:sldMk cId="364833255" sldId="318"/>
        </pc:sldMkLst>
      </pc:sldChg>
      <pc:sldChg chg="new del">
        <pc:chgData name="Balti B" userId="cd79d6c5d8ba3a6e" providerId="LiveId" clId="{DDB7517C-C492-48B1-97D1-4C92CCD1E3CE}" dt="2023-01-18T11:35:51.296" v="2022" actId="47"/>
        <pc:sldMkLst>
          <pc:docMk/>
          <pc:sldMk cId="2274538903" sldId="319"/>
        </pc:sldMkLst>
      </pc:sldChg>
    </pc:docChg>
  </pc:docChgLst>
</pc:chgInfo>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jpg>
</file>

<file path=ppt/media/image23.jpeg>
</file>

<file path=ppt/media/image24.jpg>
</file>

<file path=ppt/media/image25.jpeg>
</file>

<file path=ppt/media/image26.jpg>
</file>

<file path=ppt/media/image27.jpg>
</file>

<file path=ppt/media/image28.jpg>
</file>

<file path=ppt/media/image29.jpg>
</file>

<file path=ppt/media/image3.png>
</file>

<file path=ppt/media/image30.jpg>
</file>

<file path=ppt/media/image31.png>
</file>

<file path=ppt/media/image32.jpeg>
</file>

<file path=ppt/media/image33.jp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3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76883233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s-ES" dirty="0"/>
              <a:t> Máster Universitario en Ciencia de Datos (Data </a:t>
            </a:r>
            <a:r>
              <a:rPr lang="es-ES" dirty="0" err="1"/>
              <a:t>Science</a:t>
            </a:r>
            <a:r>
              <a:rPr lang="es-ES" dirty="0"/>
              <a:t>)</a:t>
            </a:r>
          </a:p>
          <a:p>
            <a:pPr lvl="0" rtl="0">
              <a:spcBef>
                <a:spcPts val="0"/>
              </a:spcBef>
              <a:buNone/>
            </a:pPr>
            <a:endParaRPr lang="es-ES" dirty="0"/>
          </a:p>
          <a:p>
            <a:pPr lvl="0" rtl="0">
              <a:spcBef>
                <a:spcPts val="0"/>
              </a:spcBef>
              <a:buNone/>
            </a:pPr>
            <a:r>
              <a:rPr lang="es-ES" dirty="0"/>
              <a:t>    Autor:    Baltasar Boix Rita</a:t>
            </a:r>
          </a:p>
          <a:p>
            <a:pPr lvl="0" rtl="0">
              <a:spcBef>
                <a:spcPts val="0"/>
              </a:spcBef>
              <a:buNone/>
            </a:pPr>
            <a:r>
              <a:rPr lang="es-ES" dirty="0"/>
              <a:t>    Tutor:     Jesús López Lobo</a:t>
            </a:r>
          </a:p>
          <a:p>
            <a:pPr lvl="0" rtl="0">
              <a:spcBef>
                <a:spcPts val="0"/>
              </a:spcBef>
              <a:buNone/>
            </a:pPr>
            <a:r>
              <a:rPr lang="es-ES" dirty="0"/>
              <a:t>Profesor:  Jordi Casas Roma</a:t>
            </a:r>
            <a:endParaRPr dirty="0"/>
          </a:p>
        </p:txBody>
      </p:sp>
    </p:spTree>
    <p:extLst>
      <p:ext uri="{BB962C8B-B14F-4D97-AF65-F5344CB8AC3E}">
        <p14:creationId xmlns:p14="http://schemas.microsoft.com/office/powerpoint/2010/main" val="6105792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575063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293551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941808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0901911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45591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2404071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211533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022341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3853567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133836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843980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059740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577882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044017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027998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300431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8853668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60635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491673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463117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89153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6" name="Shape 8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625524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903071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801322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898291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997201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390242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1" name="Shape 1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72574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418609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840348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0130917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740574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686514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541008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Portada">
    <p:bg>
      <p:bgPr>
        <a:solidFill>
          <a:srgbClr val="000078"/>
        </a:solidFill>
        <a:effectLst/>
      </p:bgPr>
    </p:bg>
    <p:spTree>
      <p:nvGrpSpPr>
        <p:cNvPr id="1" name="Shape 14"/>
        <p:cNvGrpSpPr/>
        <p:nvPr/>
      </p:nvGrpSpPr>
      <p:grpSpPr>
        <a:xfrm>
          <a:off x="0" y="0"/>
          <a:ext cx="0" cy="0"/>
          <a:chOff x="0" y="0"/>
          <a:chExt cx="0" cy="0"/>
        </a:xfrm>
      </p:grpSpPr>
      <p:sp>
        <p:nvSpPr>
          <p:cNvPr id="15" name="Shape 15"/>
          <p:cNvSpPr/>
          <p:nvPr/>
        </p:nvSpPr>
        <p:spPr>
          <a:xfrm>
            <a:off x="-11600" y="-15466"/>
            <a:ext cx="9144000" cy="6873600"/>
          </a:xfrm>
          <a:prstGeom prst="rect">
            <a:avLst/>
          </a:prstGeom>
          <a:solidFill>
            <a:srgbClr val="000078"/>
          </a:solidFill>
          <a:ln>
            <a:noFill/>
          </a:ln>
        </p:spPr>
        <p:txBody>
          <a:bodyPr lIns="91425" tIns="91425" rIns="91425" bIns="91425" anchor="ctr" anchorCtr="0">
            <a:noAutofit/>
          </a:bodyPr>
          <a:lstStyle/>
          <a:p>
            <a:pPr lvl="0">
              <a:spcBef>
                <a:spcPts val="0"/>
              </a:spcBef>
              <a:buNone/>
            </a:pPr>
            <a:endParaRPr/>
          </a:p>
        </p:txBody>
      </p:sp>
      <p:sp>
        <p:nvSpPr>
          <p:cNvPr id="16" name="Shape 16"/>
          <p:cNvSpPr txBox="1">
            <a:spLocks noGrp="1"/>
          </p:cNvSpPr>
          <p:nvPr>
            <p:ph type="title"/>
          </p:nvPr>
        </p:nvSpPr>
        <p:spPr>
          <a:xfrm>
            <a:off x="1134100" y="872566"/>
            <a:ext cx="7752300" cy="3385200"/>
          </a:xfrm>
          <a:prstGeom prst="rect">
            <a:avLst/>
          </a:prstGeom>
          <a:noFill/>
          <a:ln>
            <a:noFill/>
          </a:ln>
        </p:spPr>
        <p:txBody>
          <a:bodyPr lIns="91425" tIns="91425" rIns="91425" bIns="91425" anchor="t" anchorCtr="0"/>
          <a:lstStyle>
            <a:lvl1pPr lvl="0" rtl="0">
              <a:spcBef>
                <a:spcPts val="0"/>
              </a:spcBef>
              <a:buNone/>
              <a:defRPr sz="4800" b="1">
                <a:solidFill>
                  <a:srgbClr val="FFFFFF"/>
                </a:solidFill>
              </a:defRPr>
            </a:lvl1pPr>
            <a:lvl2pPr lvl="1" rtl="0">
              <a:spcBef>
                <a:spcPts val="0"/>
              </a:spcBef>
              <a:buNone/>
              <a:defRPr sz="3600"/>
            </a:lvl2pPr>
            <a:lvl3pPr lvl="2" rtl="0">
              <a:spcBef>
                <a:spcPts val="0"/>
              </a:spcBef>
              <a:buNone/>
              <a:defRPr sz="3600"/>
            </a:lvl3pPr>
            <a:lvl4pPr lvl="3" rtl="0">
              <a:spcBef>
                <a:spcPts val="0"/>
              </a:spcBef>
              <a:buNone/>
              <a:defRPr sz="3600"/>
            </a:lvl4pPr>
            <a:lvl5pPr lvl="4" rtl="0">
              <a:spcBef>
                <a:spcPts val="0"/>
              </a:spcBef>
              <a:buNone/>
              <a:defRPr sz="3600"/>
            </a:lvl5pPr>
            <a:lvl6pPr lvl="5" rtl="0">
              <a:spcBef>
                <a:spcPts val="0"/>
              </a:spcBef>
              <a:buNone/>
              <a:defRPr sz="3600"/>
            </a:lvl6pPr>
            <a:lvl7pPr lvl="6" rtl="0">
              <a:spcBef>
                <a:spcPts val="0"/>
              </a:spcBef>
              <a:buNone/>
              <a:defRPr sz="3600"/>
            </a:lvl7pPr>
            <a:lvl8pPr lvl="7" rtl="0">
              <a:spcBef>
                <a:spcPts val="0"/>
              </a:spcBef>
              <a:buNone/>
              <a:defRPr sz="3600"/>
            </a:lvl8pPr>
            <a:lvl9pPr lvl="8" rtl="0">
              <a:spcBef>
                <a:spcPts val="0"/>
              </a:spcBef>
              <a:buNone/>
              <a:defRPr sz="3600"/>
            </a:lvl9pPr>
          </a:lstStyle>
          <a:p>
            <a:endParaRPr/>
          </a:p>
        </p:txBody>
      </p:sp>
      <p:sp>
        <p:nvSpPr>
          <p:cNvPr id="17" name="Shape 17"/>
          <p:cNvSpPr txBox="1">
            <a:spLocks noGrp="1"/>
          </p:cNvSpPr>
          <p:nvPr>
            <p:ph type="subTitle" idx="1"/>
          </p:nvPr>
        </p:nvSpPr>
        <p:spPr>
          <a:xfrm>
            <a:off x="1134100" y="4765766"/>
            <a:ext cx="7752300" cy="1734300"/>
          </a:xfrm>
          <a:prstGeom prst="rect">
            <a:avLst/>
          </a:prstGeom>
          <a:noFill/>
          <a:ln>
            <a:noFill/>
          </a:ln>
        </p:spPr>
        <p:txBody>
          <a:bodyPr lIns="91425" tIns="91425" rIns="91425" bIns="91425" anchor="t" anchorCtr="0"/>
          <a:lstStyle>
            <a:lvl1pPr lvl="0" rtl="0">
              <a:spcBef>
                <a:spcPts val="0"/>
              </a:spcBef>
              <a:buNone/>
              <a:defRPr sz="2400">
                <a:solidFill>
                  <a:srgbClr val="FFFFFF"/>
                </a:solidFill>
                <a:latin typeface="Georgia"/>
                <a:ea typeface="Georgia"/>
                <a:cs typeface="Georgia"/>
                <a:sym typeface="Georgia"/>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endParaRPr/>
          </a:p>
        </p:txBody>
      </p:sp>
      <p:pic>
        <p:nvPicPr>
          <p:cNvPr id="18" name="Shape 18"/>
          <p:cNvPicPr preferRelativeResize="0"/>
          <p:nvPr/>
        </p:nvPicPr>
        <p:blipFill rotWithShape="1">
          <a:blip r:embed="rId2">
            <a:alphaModFix/>
          </a:blip>
          <a:srcRect/>
          <a:stretch/>
        </p:blipFill>
        <p:spPr>
          <a:xfrm>
            <a:off x="220299" y="233225"/>
            <a:ext cx="913800" cy="688200"/>
          </a:xfrm>
          <a:prstGeom prst="rect">
            <a:avLst/>
          </a:prstGeom>
          <a:noFill/>
          <a:ln>
            <a:noFill/>
          </a:ln>
        </p:spPr>
      </p:pic>
      <p:pic>
        <p:nvPicPr>
          <p:cNvPr id="19" name="Shape 19"/>
          <p:cNvPicPr preferRelativeResize="0"/>
          <p:nvPr/>
        </p:nvPicPr>
        <p:blipFill rotWithShape="1">
          <a:blip r:embed="rId3">
            <a:alphaModFix/>
          </a:blip>
          <a:srcRect r="-11731" b="-11731"/>
          <a:stretch/>
        </p:blipFill>
        <p:spPr>
          <a:xfrm>
            <a:off x="1210674" y="316499"/>
            <a:ext cx="1436999" cy="359400"/>
          </a:xfrm>
          <a:prstGeom prst="rect">
            <a:avLst/>
          </a:prstGeom>
          <a:noFill/>
          <a:ln>
            <a:noFill/>
          </a:ln>
        </p:spPr>
      </p:pic>
      <p:sp>
        <p:nvSpPr>
          <p:cNvPr id="20" name="Shape 20"/>
          <p:cNvSpPr/>
          <p:nvPr/>
        </p:nvSpPr>
        <p:spPr>
          <a:xfrm>
            <a:off x="1210251" y="877275"/>
            <a:ext cx="7676100" cy="441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sp>
        <p:nvSpPr>
          <p:cNvPr id="21" name="Shape 21"/>
          <p:cNvSpPr/>
          <p:nvPr/>
        </p:nvSpPr>
        <p:spPr>
          <a:xfrm>
            <a:off x="1210251" y="243650"/>
            <a:ext cx="7676100" cy="441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pic>
        <p:nvPicPr>
          <p:cNvPr id="22" name="Shape 22"/>
          <p:cNvPicPr preferRelativeResize="0"/>
          <p:nvPr/>
        </p:nvPicPr>
        <p:blipFill>
          <a:blip r:embed="rId4">
            <a:alphaModFix/>
          </a:blip>
          <a:stretch>
            <a:fillRect/>
          </a:stretch>
        </p:blipFill>
        <p:spPr>
          <a:xfrm>
            <a:off x="8488749" y="303450"/>
            <a:ext cx="380271" cy="80924"/>
          </a:xfrm>
          <a:prstGeom prst="rect">
            <a:avLst/>
          </a:prstGeom>
          <a:noFill/>
          <a:ln>
            <a:noFill/>
          </a:ln>
        </p:spPr>
      </p:pic>
      <p:sp>
        <p:nvSpPr>
          <p:cNvPr id="23" name="Shape 23"/>
          <p:cNvSpPr/>
          <p:nvPr/>
        </p:nvSpPr>
        <p:spPr>
          <a:xfrm>
            <a:off x="220299" y="6448550"/>
            <a:ext cx="8666100" cy="441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Interior - 1 columna">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772475" y="635433"/>
            <a:ext cx="7470600" cy="1041600"/>
          </a:xfrm>
          <a:prstGeom prst="rect">
            <a:avLst/>
          </a:prstGeom>
          <a:noFill/>
          <a:ln>
            <a:noFill/>
          </a:ln>
        </p:spPr>
        <p:txBody>
          <a:bodyPr lIns="91425" tIns="91425" rIns="91425" bIns="91425" anchor="t" anchorCtr="0"/>
          <a:lstStyle>
            <a:lvl1pPr lvl="0" rtl="0">
              <a:spcBef>
                <a:spcPts val="0"/>
              </a:spcBef>
              <a:buNone/>
              <a:defRPr sz="1900" b="1">
                <a:solidFill>
                  <a:srgbClr val="000078"/>
                </a:solidFill>
              </a:defRPr>
            </a:lvl1pPr>
            <a:lvl2pPr lvl="1" rtl="0">
              <a:spcBef>
                <a:spcPts val="0"/>
              </a:spcBef>
              <a:buNone/>
              <a:defRPr sz="3000"/>
            </a:lvl2pPr>
            <a:lvl3pPr lvl="2" rtl="0">
              <a:spcBef>
                <a:spcPts val="0"/>
              </a:spcBef>
              <a:buNone/>
              <a:defRPr sz="3000"/>
            </a:lvl3pPr>
            <a:lvl4pPr lvl="3" rtl="0">
              <a:spcBef>
                <a:spcPts val="0"/>
              </a:spcBef>
              <a:buNone/>
              <a:defRPr sz="3000"/>
            </a:lvl4pPr>
            <a:lvl5pPr lvl="4" rtl="0">
              <a:spcBef>
                <a:spcPts val="0"/>
              </a:spcBef>
              <a:buNone/>
              <a:defRPr sz="3000"/>
            </a:lvl5pPr>
            <a:lvl6pPr lvl="5" rtl="0">
              <a:spcBef>
                <a:spcPts val="0"/>
              </a:spcBef>
              <a:buNone/>
              <a:defRPr sz="3000"/>
            </a:lvl6pPr>
            <a:lvl7pPr lvl="6" rtl="0">
              <a:spcBef>
                <a:spcPts val="0"/>
              </a:spcBef>
              <a:buNone/>
              <a:defRPr sz="3000"/>
            </a:lvl7pPr>
            <a:lvl8pPr lvl="7" rtl="0">
              <a:spcBef>
                <a:spcPts val="0"/>
              </a:spcBef>
              <a:buNone/>
              <a:defRPr sz="3000"/>
            </a:lvl8pPr>
            <a:lvl9pPr lvl="8" rtl="0">
              <a:spcBef>
                <a:spcPts val="0"/>
              </a:spcBef>
              <a:buNone/>
              <a:defRPr sz="3000"/>
            </a:lvl9pPr>
          </a:lstStyle>
          <a:p>
            <a:endParaRPr/>
          </a:p>
        </p:txBody>
      </p:sp>
      <p:sp>
        <p:nvSpPr>
          <p:cNvPr id="26" name="Shape 26"/>
          <p:cNvSpPr txBox="1">
            <a:spLocks noGrp="1"/>
          </p:cNvSpPr>
          <p:nvPr>
            <p:ph type="body" idx="1"/>
          </p:nvPr>
        </p:nvSpPr>
        <p:spPr>
          <a:xfrm>
            <a:off x="772475" y="1352266"/>
            <a:ext cx="6293700" cy="3870000"/>
          </a:xfrm>
          <a:prstGeom prst="rect">
            <a:avLst/>
          </a:prstGeom>
          <a:noFill/>
          <a:ln>
            <a:noFill/>
          </a:ln>
        </p:spPr>
        <p:txBody>
          <a:bodyPr lIns="91425" tIns="91425" rIns="91425" bIns="91425" anchor="t" anchorCtr="0"/>
          <a:lstStyle>
            <a:lvl1pPr lvl="0" rtl="0">
              <a:lnSpc>
                <a:spcPct val="115000"/>
              </a:lnSpc>
              <a:spcBef>
                <a:spcPts val="0"/>
              </a:spcBef>
              <a:buClr>
                <a:srgbClr val="000078"/>
              </a:buClr>
              <a:defRPr>
                <a:solidFill>
                  <a:srgbClr val="000078"/>
                </a:solidFill>
              </a:defRPr>
            </a:lvl1pPr>
            <a:lvl2pPr lvl="1" rtl="0">
              <a:lnSpc>
                <a:spcPct val="115000"/>
              </a:lnSpc>
              <a:spcBef>
                <a:spcPts val="0"/>
              </a:spcBef>
              <a:buClr>
                <a:srgbClr val="000078"/>
              </a:buClr>
              <a:defRPr>
                <a:solidFill>
                  <a:srgbClr val="000078"/>
                </a:solidFill>
              </a:defRPr>
            </a:lvl2pPr>
            <a:lvl3pPr lvl="2" rtl="0">
              <a:lnSpc>
                <a:spcPct val="115000"/>
              </a:lnSpc>
              <a:spcBef>
                <a:spcPts val="0"/>
              </a:spcBef>
              <a:buClr>
                <a:srgbClr val="000078"/>
              </a:buClr>
              <a:defRPr>
                <a:solidFill>
                  <a:srgbClr val="000078"/>
                </a:solidFill>
              </a:defRPr>
            </a:lvl3pPr>
            <a:lvl4pPr lvl="3" rtl="0">
              <a:lnSpc>
                <a:spcPct val="115000"/>
              </a:lnSpc>
              <a:spcBef>
                <a:spcPts val="0"/>
              </a:spcBef>
              <a:buClr>
                <a:srgbClr val="000078"/>
              </a:buClr>
              <a:defRPr>
                <a:solidFill>
                  <a:srgbClr val="000078"/>
                </a:solidFill>
              </a:defRPr>
            </a:lvl4pPr>
            <a:lvl5pPr lvl="4" rtl="0">
              <a:lnSpc>
                <a:spcPct val="115000"/>
              </a:lnSpc>
              <a:spcBef>
                <a:spcPts val="0"/>
              </a:spcBef>
              <a:buClr>
                <a:srgbClr val="000078"/>
              </a:buClr>
              <a:defRPr>
                <a:solidFill>
                  <a:srgbClr val="000078"/>
                </a:solidFill>
              </a:defRPr>
            </a:lvl5pPr>
            <a:lvl6pPr lvl="5" rtl="0">
              <a:lnSpc>
                <a:spcPct val="115000"/>
              </a:lnSpc>
              <a:spcBef>
                <a:spcPts val="0"/>
              </a:spcBef>
              <a:buClr>
                <a:srgbClr val="000078"/>
              </a:buClr>
              <a:defRPr>
                <a:solidFill>
                  <a:srgbClr val="000078"/>
                </a:solidFill>
              </a:defRPr>
            </a:lvl6pPr>
            <a:lvl7pPr lvl="6" rtl="0">
              <a:lnSpc>
                <a:spcPct val="115000"/>
              </a:lnSpc>
              <a:spcBef>
                <a:spcPts val="0"/>
              </a:spcBef>
              <a:buClr>
                <a:srgbClr val="000078"/>
              </a:buClr>
              <a:defRPr>
                <a:solidFill>
                  <a:srgbClr val="000078"/>
                </a:solidFill>
              </a:defRPr>
            </a:lvl7pPr>
            <a:lvl8pPr lvl="7" rtl="0">
              <a:lnSpc>
                <a:spcPct val="115000"/>
              </a:lnSpc>
              <a:spcBef>
                <a:spcPts val="0"/>
              </a:spcBef>
              <a:buClr>
                <a:srgbClr val="000078"/>
              </a:buClr>
              <a:defRPr>
                <a:solidFill>
                  <a:srgbClr val="000078"/>
                </a:solidFill>
              </a:defRPr>
            </a:lvl8pPr>
            <a:lvl9pPr lvl="8" rtl="0">
              <a:lnSpc>
                <a:spcPct val="115000"/>
              </a:lnSpc>
              <a:spcBef>
                <a:spcPts val="0"/>
              </a:spcBef>
              <a:buClr>
                <a:srgbClr val="000078"/>
              </a:buClr>
              <a:defRPr>
                <a:solidFill>
                  <a:srgbClr val="000078"/>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Interior - 2 columnas">
    <p:spTree>
      <p:nvGrpSpPr>
        <p:cNvPr id="1" name="Shape 27"/>
        <p:cNvGrpSpPr/>
        <p:nvPr/>
      </p:nvGrpSpPr>
      <p:grpSpPr>
        <a:xfrm>
          <a:off x="0" y="0"/>
          <a:ext cx="0" cy="0"/>
          <a:chOff x="0" y="0"/>
          <a:chExt cx="0" cy="0"/>
        </a:xfrm>
      </p:grpSpPr>
      <p:sp>
        <p:nvSpPr>
          <p:cNvPr id="28" name="Shape 28"/>
          <p:cNvSpPr txBox="1">
            <a:spLocks noGrp="1"/>
          </p:cNvSpPr>
          <p:nvPr>
            <p:ph type="body" idx="1"/>
          </p:nvPr>
        </p:nvSpPr>
        <p:spPr>
          <a:xfrm>
            <a:off x="772475" y="1352266"/>
            <a:ext cx="4008300" cy="4089900"/>
          </a:xfrm>
          <a:prstGeom prst="rect">
            <a:avLst/>
          </a:prstGeom>
          <a:noFill/>
          <a:ln>
            <a:noFill/>
          </a:ln>
        </p:spPr>
        <p:txBody>
          <a:bodyPr lIns="91425" tIns="91425" rIns="91425" bIns="91425" anchor="t" anchorCtr="0"/>
          <a:lstStyle>
            <a:lvl1pPr lvl="0" rtl="0">
              <a:lnSpc>
                <a:spcPct val="115000"/>
              </a:lnSpc>
              <a:spcBef>
                <a:spcPts val="0"/>
              </a:spcBef>
              <a:buClr>
                <a:srgbClr val="000078"/>
              </a:buClr>
              <a:defRPr>
                <a:solidFill>
                  <a:srgbClr val="000078"/>
                </a:solidFill>
              </a:defRPr>
            </a:lvl1pPr>
            <a:lvl2pPr lvl="1" rtl="0">
              <a:lnSpc>
                <a:spcPct val="115000"/>
              </a:lnSpc>
              <a:spcBef>
                <a:spcPts val="0"/>
              </a:spcBef>
              <a:buClr>
                <a:srgbClr val="000078"/>
              </a:buClr>
              <a:defRPr>
                <a:solidFill>
                  <a:srgbClr val="000078"/>
                </a:solidFill>
              </a:defRPr>
            </a:lvl2pPr>
            <a:lvl3pPr lvl="2" rtl="0">
              <a:lnSpc>
                <a:spcPct val="115000"/>
              </a:lnSpc>
              <a:spcBef>
                <a:spcPts val="0"/>
              </a:spcBef>
              <a:buClr>
                <a:srgbClr val="000078"/>
              </a:buClr>
              <a:defRPr>
                <a:solidFill>
                  <a:srgbClr val="000078"/>
                </a:solidFill>
              </a:defRPr>
            </a:lvl3pPr>
            <a:lvl4pPr lvl="3" rtl="0">
              <a:lnSpc>
                <a:spcPct val="115000"/>
              </a:lnSpc>
              <a:spcBef>
                <a:spcPts val="0"/>
              </a:spcBef>
              <a:buClr>
                <a:srgbClr val="000078"/>
              </a:buClr>
              <a:defRPr>
                <a:solidFill>
                  <a:srgbClr val="000078"/>
                </a:solidFill>
              </a:defRPr>
            </a:lvl4pPr>
            <a:lvl5pPr lvl="4" rtl="0">
              <a:lnSpc>
                <a:spcPct val="115000"/>
              </a:lnSpc>
              <a:spcBef>
                <a:spcPts val="0"/>
              </a:spcBef>
              <a:buClr>
                <a:srgbClr val="000078"/>
              </a:buClr>
              <a:defRPr>
                <a:solidFill>
                  <a:srgbClr val="000078"/>
                </a:solidFill>
              </a:defRPr>
            </a:lvl5pPr>
            <a:lvl6pPr lvl="5" rtl="0">
              <a:lnSpc>
                <a:spcPct val="115000"/>
              </a:lnSpc>
              <a:spcBef>
                <a:spcPts val="0"/>
              </a:spcBef>
              <a:buClr>
                <a:srgbClr val="000078"/>
              </a:buClr>
              <a:defRPr>
                <a:solidFill>
                  <a:srgbClr val="000078"/>
                </a:solidFill>
              </a:defRPr>
            </a:lvl6pPr>
            <a:lvl7pPr lvl="6" rtl="0">
              <a:lnSpc>
                <a:spcPct val="115000"/>
              </a:lnSpc>
              <a:spcBef>
                <a:spcPts val="0"/>
              </a:spcBef>
              <a:buClr>
                <a:srgbClr val="000078"/>
              </a:buClr>
              <a:defRPr>
                <a:solidFill>
                  <a:srgbClr val="000078"/>
                </a:solidFill>
              </a:defRPr>
            </a:lvl7pPr>
            <a:lvl8pPr lvl="7" rtl="0">
              <a:lnSpc>
                <a:spcPct val="115000"/>
              </a:lnSpc>
              <a:spcBef>
                <a:spcPts val="0"/>
              </a:spcBef>
              <a:buClr>
                <a:srgbClr val="000078"/>
              </a:buClr>
              <a:defRPr>
                <a:solidFill>
                  <a:srgbClr val="000078"/>
                </a:solidFill>
              </a:defRPr>
            </a:lvl8pPr>
            <a:lvl9pPr lvl="8" rtl="0">
              <a:lnSpc>
                <a:spcPct val="115000"/>
              </a:lnSpc>
              <a:spcBef>
                <a:spcPts val="0"/>
              </a:spcBef>
              <a:buClr>
                <a:srgbClr val="000078"/>
              </a:buClr>
              <a:defRPr>
                <a:solidFill>
                  <a:srgbClr val="000078"/>
                </a:solidFill>
              </a:defRPr>
            </a:lvl9pPr>
          </a:lstStyle>
          <a:p>
            <a:endParaRPr/>
          </a:p>
        </p:txBody>
      </p:sp>
      <p:sp>
        <p:nvSpPr>
          <p:cNvPr id="29" name="Shape 29"/>
          <p:cNvSpPr txBox="1">
            <a:spLocks noGrp="1"/>
          </p:cNvSpPr>
          <p:nvPr>
            <p:ph type="body" idx="2"/>
          </p:nvPr>
        </p:nvSpPr>
        <p:spPr>
          <a:xfrm>
            <a:off x="4877425" y="1352266"/>
            <a:ext cx="4008300" cy="4089900"/>
          </a:xfrm>
          <a:prstGeom prst="rect">
            <a:avLst/>
          </a:prstGeom>
          <a:noFill/>
          <a:ln>
            <a:noFill/>
          </a:ln>
        </p:spPr>
        <p:txBody>
          <a:bodyPr lIns="91425" tIns="91425" rIns="91425" bIns="91425" anchor="t" anchorCtr="0"/>
          <a:lstStyle>
            <a:lvl1pPr lvl="0" rtl="0">
              <a:lnSpc>
                <a:spcPct val="115000"/>
              </a:lnSpc>
              <a:spcBef>
                <a:spcPts val="0"/>
              </a:spcBef>
              <a:buClr>
                <a:srgbClr val="000078"/>
              </a:buClr>
              <a:defRPr>
                <a:solidFill>
                  <a:srgbClr val="000078"/>
                </a:solidFill>
              </a:defRPr>
            </a:lvl1pPr>
            <a:lvl2pPr lvl="1" rtl="0">
              <a:lnSpc>
                <a:spcPct val="115000"/>
              </a:lnSpc>
              <a:spcBef>
                <a:spcPts val="0"/>
              </a:spcBef>
              <a:buClr>
                <a:srgbClr val="000078"/>
              </a:buClr>
              <a:defRPr>
                <a:solidFill>
                  <a:srgbClr val="000078"/>
                </a:solidFill>
              </a:defRPr>
            </a:lvl2pPr>
            <a:lvl3pPr lvl="2" rtl="0">
              <a:lnSpc>
                <a:spcPct val="115000"/>
              </a:lnSpc>
              <a:spcBef>
                <a:spcPts val="0"/>
              </a:spcBef>
              <a:buClr>
                <a:srgbClr val="000078"/>
              </a:buClr>
              <a:defRPr>
                <a:solidFill>
                  <a:srgbClr val="000078"/>
                </a:solidFill>
              </a:defRPr>
            </a:lvl3pPr>
            <a:lvl4pPr lvl="3" rtl="0">
              <a:lnSpc>
                <a:spcPct val="115000"/>
              </a:lnSpc>
              <a:spcBef>
                <a:spcPts val="0"/>
              </a:spcBef>
              <a:buClr>
                <a:srgbClr val="000078"/>
              </a:buClr>
              <a:defRPr>
                <a:solidFill>
                  <a:srgbClr val="000078"/>
                </a:solidFill>
              </a:defRPr>
            </a:lvl4pPr>
            <a:lvl5pPr lvl="4" rtl="0">
              <a:lnSpc>
                <a:spcPct val="115000"/>
              </a:lnSpc>
              <a:spcBef>
                <a:spcPts val="0"/>
              </a:spcBef>
              <a:buClr>
                <a:srgbClr val="000078"/>
              </a:buClr>
              <a:defRPr>
                <a:solidFill>
                  <a:srgbClr val="000078"/>
                </a:solidFill>
              </a:defRPr>
            </a:lvl5pPr>
            <a:lvl6pPr lvl="5" rtl="0">
              <a:lnSpc>
                <a:spcPct val="115000"/>
              </a:lnSpc>
              <a:spcBef>
                <a:spcPts val="0"/>
              </a:spcBef>
              <a:buClr>
                <a:srgbClr val="000078"/>
              </a:buClr>
              <a:defRPr>
                <a:solidFill>
                  <a:srgbClr val="000078"/>
                </a:solidFill>
              </a:defRPr>
            </a:lvl6pPr>
            <a:lvl7pPr lvl="6" rtl="0">
              <a:lnSpc>
                <a:spcPct val="115000"/>
              </a:lnSpc>
              <a:spcBef>
                <a:spcPts val="0"/>
              </a:spcBef>
              <a:buClr>
                <a:srgbClr val="000078"/>
              </a:buClr>
              <a:defRPr>
                <a:solidFill>
                  <a:srgbClr val="000078"/>
                </a:solidFill>
              </a:defRPr>
            </a:lvl7pPr>
            <a:lvl8pPr lvl="7" rtl="0">
              <a:lnSpc>
                <a:spcPct val="115000"/>
              </a:lnSpc>
              <a:spcBef>
                <a:spcPts val="0"/>
              </a:spcBef>
              <a:buClr>
                <a:srgbClr val="000078"/>
              </a:buClr>
              <a:defRPr>
                <a:solidFill>
                  <a:srgbClr val="000078"/>
                </a:solidFill>
              </a:defRPr>
            </a:lvl8pPr>
            <a:lvl9pPr lvl="8" rtl="0">
              <a:lnSpc>
                <a:spcPct val="115000"/>
              </a:lnSpc>
              <a:spcBef>
                <a:spcPts val="0"/>
              </a:spcBef>
              <a:buClr>
                <a:srgbClr val="000078"/>
              </a:buClr>
              <a:defRPr>
                <a:solidFill>
                  <a:srgbClr val="000078"/>
                </a:solidFill>
              </a:defRPr>
            </a:lvl9pPr>
          </a:lstStyle>
          <a:p>
            <a:endParaRPr/>
          </a:p>
        </p:txBody>
      </p:sp>
      <p:sp>
        <p:nvSpPr>
          <p:cNvPr id="30" name="Shape 30"/>
          <p:cNvSpPr txBox="1">
            <a:spLocks noGrp="1"/>
          </p:cNvSpPr>
          <p:nvPr>
            <p:ph type="title"/>
          </p:nvPr>
        </p:nvSpPr>
        <p:spPr>
          <a:xfrm>
            <a:off x="772475" y="635433"/>
            <a:ext cx="7430100" cy="945600"/>
          </a:xfrm>
          <a:prstGeom prst="rect">
            <a:avLst/>
          </a:prstGeom>
          <a:noFill/>
          <a:ln>
            <a:noFill/>
          </a:ln>
        </p:spPr>
        <p:txBody>
          <a:bodyPr lIns="91425" tIns="91425" rIns="91425" bIns="91425" anchor="t" anchorCtr="0"/>
          <a:lstStyle>
            <a:lvl1pPr lvl="0" rtl="0">
              <a:spcBef>
                <a:spcPts val="0"/>
              </a:spcBef>
              <a:buNone/>
              <a:defRPr sz="1900" b="1">
                <a:solidFill>
                  <a:srgbClr val="000078"/>
                </a:solidFill>
              </a:defRPr>
            </a:lvl1pPr>
            <a:lvl2pPr lvl="1" rtl="0">
              <a:spcBef>
                <a:spcPts val="0"/>
              </a:spcBef>
              <a:buNone/>
              <a:defRPr sz="3000"/>
            </a:lvl2pPr>
            <a:lvl3pPr lvl="2" rtl="0">
              <a:spcBef>
                <a:spcPts val="0"/>
              </a:spcBef>
              <a:buNone/>
              <a:defRPr sz="3000"/>
            </a:lvl3pPr>
            <a:lvl4pPr lvl="3" rtl="0">
              <a:spcBef>
                <a:spcPts val="0"/>
              </a:spcBef>
              <a:buNone/>
              <a:defRPr sz="3000"/>
            </a:lvl4pPr>
            <a:lvl5pPr lvl="4" rtl="0">
              <a:spcBef>
                <a:spcPts val="0"/>
              </a:spcBef>
              <a:buNone/>
              <a:defRPr sz="3000"/>
            </a:lvl5pPr>
            <a:lvl6pPr lvl="5" rtl="0">
              <a:spcBef>
                <a:spcPts val="0"/>
              </a:spcBef>
              <a:buNone/>
              <a:defRPr sz="3000"/>
            </a:lvl6pPr>
            <a:lvl7pPr lvl="6" rtl="0">
              <a:spcBef>
                <a:spcPts val="0"/>
              </a:spcBef>
              <a:buNone/>
              <a:defRPr sz="3000"/>
            </a:lvl7pPr>
            <a:lvl8pPr lvl="7" rtl="0">
              <a:spcBef>
                <a:spcPts val="0"/>
              </a:spcBef>
              <a:buNone/>
              <a:defRPr sz="3000"/>
            </a:lvl8pPr>
            <a:lvl9pPr lvl="8" rtl="0">
              <a:spcBef>
                <a:spcPts val="0"/>
              </a:spcBef>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indice">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5161450" y="1872533"/>
            <a:ext cx="3171900" cy="4278000"/>
          </a:xfrm>
          <a:prstGeom prst="rect">
            <a:avLst/>
          </a:prstGeom>
          <a:noFill/>
          <a:ln>
            <a:noFill/>
          </a:ln>
        </p:spPr>
        <p:txBody>
          <a:bodyPr lIns="91425" tIns="91425" rIns="91425" bIns="91425" anchor="t" anchorCtr="0"/>
          <a:lstStyle>
            <a:lvl1pPr lvl="0" rtl="0">
              <a:spcBef>
                <a:spcPts val="0"/>
              </a:spcBef>
              <a:buClr>
                <a:srgbClr val="000078"/>
              </a:buClr>
              <a:buAutoNum type="arabicPeriod"/>
              <a:defRPr b="1">
                <a:solidFill>
                  <a:srgbClr val="000078"/>
                </a:solidFill>
              </a:defRPr>
            </a:lvl1pPr>
            <a:lvl2pPr lvl="1" rtl="0">
              <a:spcBef>
                <a:spcPts val="0"/>
              </a:spcBef>
              <a:buClr>
                <a:srgbClr val="000078"/>
              </a:buClr>
              <a:buAutoNum type="alphaLcPeriod"/>
              <a:defRPr>
                <a:solidFill>
                  <a:srgbClr val="000078"/>
                </a:solidFill>
              </a:defRPr>
            </a:lvl2pPr>
            <a:lvl3pPr lvl="2" rtl="0">
              <a:spcBef>
                <a:spcPts val="0"/>
              </a:spcBef>
              <a:buClr>
                <a:srgbClr val="000078"/>
              </a:buClr>
              <a:buAutoNum type="romanLcPeriod"/>
              <a:defRPr>
                <a:solidFill>
                  <a:srgbClr val="000078"/>
                </a:solidFill>
              </a:defRPr>
            </a:lvl3pPr>
            <a:lvl4pPr lvl="3" rtl="0">
              <a:spcBef>
                <a:spcPts val="0"/>
              </a:spcBef>
              <a:buClr>
                <a:srgbClr val="000078"/>
              </a:buClr>
              <a:buAutoNum type="arabicPeriod"/>
              <a:defRPr>
                <a:solidFill>
                  <a:srgbClr val="000078"/>
                </a:solidFill>
              </a:defRPr>
            </a:lvl4pPr>
            <a:lvl5pPr lvl="4" rtl="0">
              <a:lnSpc>
                <a:spcPct val="115000"/>
              </a:lnSpc>
              <a:spcBef>
                <a:spcPts val="0"/>
              </a:spcBef>
              <a:buClr>
                <a:srgbClr val="000078"/>
              </a:buClr>
              <a:buAutoNum type="alphaLcPeriod"/>
              <a:defRPr>
                <a:solidFill>
                  <a:srgbClr val="000078"/>
                </a:solidFill>
              </a:defRPr>
            </a:lvl5pPr>
            <a:lvl6pPr lvl="5" rtl="0">
              <a:spcBef>
                <a:spcPts val="0"/>
              </a:spcBef>
              <a:buClr>
                <a:srgbClr val="000078"/>
              </a:buClr>
              <a:buAutoNum type="romanLcPeriod"/>
              <a:defRPr>
                <a:solidFill>
                  <a:srgbClr val="000078"/>
                </a:solidFill>
              </a:defRPr>
            </a:lvl6pPr>
            <a:lvl7pPr lvl="6" rtl="0">
              <a:spcBef>
                <a:spcPts val="0"/>
              </a:spcBef>
              <a:buClr>
                <a:srgbClr val="000078"/>
              </a:buClr>
              <a:buAutoNum type="arabicPeriod"/>
              <a:defRPr>
                <a:solidFill>
                  <a:srgbClr val="000078"/>
                </a:solidFill>
              </a:defRPr>
            </a:lvl7pPr>
            <a:lvl8pPr lvl="7" rtl="0">
              <a:spcBef>
                <a:spcPts val="0"/>
              </a:spcBef>
              <a:buClr>
                <a:srgbClr val="000078"/>
              </a:buClr>
              <a:buAutoNum type="alphaLcPeriod"/>
              <a:defRPr>
                <a:solidFill>
                  <a:srgbClr val="000078"/>
                </a:solidFill>
              </a:defRPr>
            </a:lvl8pPr>
            <a:lvl9pPr lvl="8" rtl="0">
              <a:spcBef>
                <a:spcPts val="0"/>
              </a:spcBef>
              <a:buClr>
                <a:srgbClr val="000078"/>
              </a:buClr>
              <a:buAutoNum type="romanLcPeriod"/>
              <a:defRPr>
                <a:solidFill>
                  <a:srgbClr val="000078"/>
                </a:solidFill>
              </a:defRPr>
            </a:lvl9pPr>
          </a:lstStyle>
          <a:p>
            <a:endParaRPr/>
          </a:p>
        </p:txBody>
      </p:sp>
      <p:sp>
        <p:nvSpPr>
          <p:cNvPr id="33" name="Shape 33"/>
          <p:cNvSpPr txBox="1">
            <a:spLocks noGrp="1"/>
          </p:cNvSpPr>
          <p:nvPr>
            <p:ph type="body" idx="2"/>
          </p:nvPr>
        </p:nvSpPr>
        <p:spPr>
          <a:xfrm>
            <a:off x="2035725" y="1872533"/>
            <a:ext cx="3171900" cy="4278000"/>
          </a:xfrm>
          <a:prstGeom prst="rect">
            <a:avLst/>
          </a:prstGeom>
          <a:noFill/>
          <a:ln>
            <a:noFill/>
          </a:ln>
        </p:spPr>
        <p:txBody>
          <a:bodyPr lIns="91425" tIns="91425" rIns="91425" bIns="91425" anchor="t" anchorCtr="0"/>
          <a:lstStyle>
            <a:lvl1pPr lvl="0">
              <a:spcBef>
                <a:spcPts val="0"/>
              </a:spcBef>
              <a:buClr>
                <a:srgbClr val="000078"/>
              </a:buClr>
              <a:buAutoNum type="arabicPeriod"/>
              <a:defRPr b="1">
                <a:solidFill>
                  <a:srgbClr val="000078"/>
                </a:solidFill>
              </a:defRPr>
            </a:lvl1pPr>
            <a:lvl2pPr lvl="1">
              <a:spcBef>
                <a:spcPts val="0"/>
              </a:spcBef>
              <a:buClr>
                <a:srgbClr val="000078"/>
              </a:buClr>
              <a:buAutoNum type="alphaLcPeriod"/>
              <a:defRPr>
                <a:solidFill>
                  <a:srgbClr val="000078"/>
                </a:solidFill>
              </a:defRPr>
            </a:lvl2pPr>
            <a:lvl3pPr lvl="2">
              <a:spcBef>
                <a:spcPts val="0"/>
              </a:spcBef>
              <a:buClr>
                <a:srgbClr val="000078"/>
              </a:buClr>
              <a:buAutoNum type="romanLcPeriod"/>
              <a:defRPr>
                <a:solidFill>
                  <a:srgbClr val="000078"/>
                </a:solidFill>
              </a:defRPr>
            </a:lvl3pPr>
            <a:lvl4pPr lvl="3">
              <a:lnSpc>
                <a:spcPct val="115000"/>
              </a:lnSpc>
              <a:spcBef>
                <a:spcPts val="0"/>
              </a:spcBef>
              <a:buClr>
                <a:srgbClr val="000078"/>
              </a:buClr>
              <a:buAutoNum type="arabicPeriod"/>
              <a:defRPr>
                <a:solidFill>
                  <a:srgbClr val="000078"/>
                </a:solidFill>
              </a:defRPr>
            </a:lvl4pPr>
            <a:lvl5pPr lvl="4">
              <a:spcBef>
                <a:spcPts val="0"/>
              </a:spcBef>
              <a:buClr>
                <a:srgbClr val="000078"/>
              </a:buClr>
              <a:buAutoNum type="alphaLcPeriod"/>
              <a:defRPr>
                <a:solidFill>
                  <a:srgbClr val="000078"/>
                </a:solidFill>
              </a:defRPr>
            </a:lvl5pPr>
            <a:lvl6pPr lvl="5">
              <a:spcBef>
                <a:spcPts val="0"/>
              </a:spcBef>
              <a:buClr>
                <a:srgbClr val="000078"/>
              </a:buClr>
              <a:buAutoNum type="romanLcPeriod"/>
              <a:defRPr>
                <a:solidFill>
                  <a:srgbClr val="000078"/>
                </a:solidFill>
              </a:defRPr>
            </a:lvl6pPr>
            <a:lvl7pPr lvl="6">
              <a:spcBef>
                <a:spcPts val="0"/>
              </a:spcBef>
              <a:buClr>
                <a:srgbClr val="000078"/>
              </a:buClr>
              <a:buAutoNum type="arabicPeriod"/>
              <a:defRPr>
                <a:solidFill>
                  <a:srgbClr val="000078"/>
                </a:solidFill>
              </a:defRPr>
            </a:lvl7pPr>
            <a:lvl8pPr lvl="7">
              <a:spcBef>
                <a:spcPts val="0"/>
              </a:spcBef>
              <a:buClr>
                <a:srgbClr val="000078"/>
              </a:buClr>
              <a:buAutoNum type="alphaLcPeriod"/>
              <a:defRPr>
                <a:solidFill>
                  <a:srgbClr val="000078"/>
                </a:solidFill>
              </a:defRPr>
            </a:lvl8pPr>
            <a:lvl9pPr lvl="8">
              <a:spcBef>
                <a:spcPts val="0"/>
              </a:spcBef>
              <a:buClr>
                <a:srgbClr val="000078"/>
              </a:buClr>
              <a:buAutoNum type="romanLcPeriod"/>
              <a:defRPr>
                <a:solidFill>
                  <a:srgbClr val="000078"/>
                </a:solidFill>
              </a:defRPr>
            </a:lvl9pPr>
          </a:lstStyle>
          <a:p>
            <a:endParaRPr/>
          </a:p>
        </p:txBody>
      </p:sp>
      <p:sp>
        <p:nvSpPr>
          <p:cNvPr id="34" name="Shape 34"/>
          <p:cNvSpPr/>
          <p:nvPr/>
        </p:nvSpPr>
        <p:spPr>
          <a:xfrm>
            <a:off x="869325" y="1763500"/>
            <a:ext cx="8017200" cy="2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sp>
        <p:nvSpPr>
          <p:cNvPr id="35" name="Shape 35"/>
          <p:cNvSpPr/>
          <p:nvPr/>
        </p:nvSpPr>
        <p:spPr>
          <a:xfrm>
            <a:off x="220350" y="1763500"/>
            <a:ext cx="597300" cy="2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ntraportada">
    <p:spTree>
      <p:nvGrpSpPr>
        <p:cNvPr id="1" name="Shape 36"/>
        <p:cNvGrpSpPr/>
        <p:nvPr/>
      </p:nvGrpSpPr>
      <p:grpSpPr>
        <a:xfrm>
          <a:off x="0" y="0"/>
          <a:ext cx="0" cy="0"/>
          <a:chOff x="0" y="0"/>
          <a:chExt cx="0" cy="0"/>
        </a:xfrm>
      </p:grpSpPr>
      <p:sp>
        <p:nvSpPr>
          <p:cNvPr id="37" name="Shape 37"/>
          <p:cNvSpPr/>
          <p:nvPr/>
        </p:nvSpPr>
        <p:spPr>
          <a:xfrm>
            <a:off x="0" y="0"/>
            <a:ext cx="9144000" cy="6858000"/>
          </a:xfrm>
          <a:prstGeom prst="rect">
            <a:avLst/>
          </a:prstGeom>
          <a:solidFill>
            <a:srgbClr val="000078"/>
          </a:solidFill>
          <a:ln>
            <a:noFill/>
          </a:ln>
          <a:effectLst>
            <a:outerShdw blurRad="39999" dist="23000" dir="5400000" rotWithShape="0">
              <a:srgbClr val="000000">
                <a:alpha val="34900"/>
              </a:srgbClr>
            </a:outerShdw>
          </a:effectLst>
        </p:spPr>
        <p:txBody>
          <a:bodyPr lIns="91425" tIns="45700" rIns="91425" bIns="45700" anchor="ctr" anchorCtr="0">
            <a:noAutofit/>
          </a:bodyPr>
          <a:lstStyle/>
          <a:p>
            <a:pPr marL="0" marR="0" lvl="0" indent="0" algn="ctr" rtl="0">
              <a:spcBef>
                <a:spcPts val="0"/>
              </a:spcBef>
              <a:buNone/>
            </a:pPr>
            <a:endParaRPr sz="1600">
              <a:solidFill>
                <a:srgbClr val="FFFFFF"/>
              </a:solidFill>
              <a:latin typeface="Calibri"/>
              <a:ea typeface="Calibri"/>
              <a:cs typeface="Calibri"/>
              <a:sym typeface="Calibri"/>
            </a:endParaRPr>
          </a:p>
        </p:txBody>
      </p:sp>
      <p:sp>
        <p:nvSpPr>
          <p:cNvPr id="38" name="Shape 38"/>
          <p:cNvSpPr txBox="1"/>
          <p:nvPr/>
        </p:nvSpPr>
        <p:spPr>
          <a:xfrm>
            <a:off x="468327" y="5486244"/>
            <a:ext cx="3057300" cy="417900"/>
          </a:xfrm>
          <a:prstGeom prst="rect">
            <a:avLst/>
          </a:prstGeom>
          <a:noFill/>
          <a:ln>
            <a:noFill/>
          </a:ln>
        </p:spPr>
        <p:txBody>
          <a:bodyPr lIns="91425" tIns="91425" rIns="91425" bIns="91425" anchor="ctr" anchorCtr="0">
            <a:noAutofit/>
          </a:bodyPr>
          <a:lstStyle/>
          <a:p>
            <a:pPr lvl="0" rtl="0">
              <a:spcBef>
                <a:spcPts val="0"/>
              </a:spcBef>
              <a:buNone/>
            </a:pPr>
            <a:r>
              <a:rPr lang="ca" sz="1800">
                <a:solidFill>
                  <a:srgbClr val="FFFFFF"/>
                </a:solidFill>
              </a:rPr>
              <a:t>UOC.universitat</a:t>
            </a:r>
          </a:p>
        </p:txBody>
      </p:sp>
      <p:sp>
        <p:nvSpPr>
          <p:cNvPr id="39" name="Shape 39"/>
          <p:cNvSpPr txBox="1"/>
          <p:nvPr/>
        </p:nvSpPr>
        <p:spPr>
          <a:xfrm>
            <a:off x="468327" y="5781472"/>
            <a:ext cx="3057300" cy="374400"/>
          </a:xfrm>
          <a:prstGeom prst="rect">
            <a:avLst/>
          </a:prstGeom>
          <a:noFill/>
          <a:ln>
            <a:noFill/>
          </a:ln>
        </p:spPr>
        <p:txBody>
          <a:bodyPr lIns="91425" tIns="91425" rIns="91425" bIns="91425" anchor="ctr" anchorCtr="0">
            <a:noAutofit/>
          </a:bodyPr>
          <a:lstStyle/>
          <a:p>
            <a:pPr lvl="0" rtl="0">
              <a:spcBef>
                <a:spcPts val="0"/>
              </a:spcBef>
              <a:buNone/>
            </a:pPr>
            <a:r>
              <a:rPr lang="ca" sz="1800">
                <a:solidFill>
                  <a:srgbClr val="FFFFFF"/>
                </a:solidFill>
              </a:rPr>
              <a:t>@UOCuniversidad</a:t>
            </a:r>
          </a:p>
        </p:txBody>
      </p:sp>
      <p:sp>
        <p:nvSpPr>
          <p:cNvPr id="40" name="Shape 40"/>
          <p:cNvSpPr txBox="1"/>
          <p:nvPr/>
        </p:nvSpPr>
        <p:spPr>
          <a:xfrm>
            <a:off x="468327" y="6096235"/>
            <a:ext cx="3057300" cy="374400"/>
          </a:xfrm>
          <a:prstGeom prst="rect">
            <a:avLst/>
          </a:prstGeom>
          <a:noFill/>
          <a:ln>
            <a:noFill/>
          </a:ln>
        </p:spPr>
        <p:txBody>
          <a:bodyPr lIns="91425" tIns="91425" rIns="91425" bIns="91425" anchor="ctr" anchorCtr="0">
            <a:noAutofit/>
          </a:bodyPr>
          <a:lstStyle/>
          <a:p>
            <a:pPr lvl="0" rtl="0">
              <a:spcBef>
                <a:spcPts val="0"/>
              </a:spcBef>
              <a:buNone/>
            </a:pPr>
            <a:r>
              <a:rPr lang="ca" sz="1800">
                <a:solidFill>
                  <a:srgbClr val="FFFFFF"/>
                </a:solidFill>
              </a:rPr>
              <a:t>UOCuniversitat</a:t>
            </a:r>
          </a:p>
        </p:txBody>
      </p:sp>
      <p:pic>
        <p:nvPicPr>
          <p:cNvPr id="41" name="Shape 41"/>
          <p:cNvPicPr preferRelativeResize="0"/>
          <p:nvPr/>
        </p:nvPicPr>
        <p:blipFill>
          <a:blip r:embed="rId2">
            <a:alphaModFix/>
          </a:blip>
          <a:stretch>
            <a:fillRect/>
          </a:stretch>
        </p:blipFill>
        <p:spPr>
          <a:xfrm>
            <a:off x="233375" y="5590116"/>
            <a:ext cx="183987" cy="191349"/>
          </a:xfrm>
          <a:prstGeom prst="rect">
            <a:avLst/>
          </a:prstGeom>
          <a:noFill/>
          <a:ln>
            <a:noFill/>
          </a:ln>
        </p:spPr>
      </p:pic>
      <p:pic>
        <p:nvPicPr>
          <p:cNvPr id="42" name="Shape 42"/>
          <p:cNvPicPr preferRelativeResize="0"/>
          <p:nvPr/>
        </p:nvPicPr>
        <p:blipFill>
          <a:blip r:embed="rId3">
            <a:alphaModFix/>
          </a:blip>
          <a:stretch>
            <a:fillRect/>
          </a:stretch>
        </p:blipFill>
        <p:spPr>
          <a:xfrm>
            <a:off x="221109" y="5905289"/>
            <a:ext cx="208518" cy="171723"/>
          </a:xfrm>
          <a:prstGeom prst="rect">
            <a:avLst/>
          </a:prstGeom>
          <a:noFill/>
          <a:ln>
            <a:noFill/>
          </a:ln>
        </p:spPr>
      </p:pic>
      <p:pic>
        <p:nvPicPr>
          <p:cNvPr id="43" name="Shape 43"/>
          <p:cNvPicPr preferRelativeResize="0"/>
          <p:nvPr/>
        </p:nvPicPr>
        <p:blipFill>
          <a:blip r:embed="rId4">
            <a:alphaModFix/>
          </a:blip>
          <a:stretch>
            <a:fillRect/>
          </a:stretch>
        </p:blipFill>
        <p:spPr>
          <a:xfrm>
            <a:off x="233365" y="6183843"/>
            <a:ext cx="191346" cy="191349"/>
          </a:xfrm>
          <a:prstGeom prst="rect">
            <a:avLst/>
          </a:prstGeom>
          <a:noFill/>
          <a:ln>
            <a:noFill/>
          </a:ln>
        </p:spPr>
      </p:pic>
      <p:pic>
        <p:nvPicPr>
          <p:cNvPr id="44" name="Shape 44"/>
          <p:cNvPicPr preferRelativeResize="0"/>
          <p:nvPr/>
        </p:nvPicPr>
        <p:blipFill rotWithShape="1">
          <a:blip r:embed="rId5">
            <a:alphaModFix/>
          </a:blip>
          <a:srcRect/>
          <a:stretch/>
        </p:blipFill>
        <p:spPr>
          <a:xfrm>
            <a:off x="7428803" y="0"/>
            <a:ext cx="1715100" cy="1185600"/>
          </a:xfrm>
          <a:prstGeom prst="rect">
            <a:avLst/>
          </a:prstGeom>
          <a:noFill/>
          <a:ln>
            <a:noFill/>
          </a:ln>
        </p:spPr>
      </p:pic>
      <p:sp>
        <p:nvSpPr>
          <p:cNvPr id="45" name="Shape 45"/>
          <p:cNvSpPr/>
          <p:nvPr/>
        </p:nvSpPr>
        <p:spPr>
          <a:xfrm>
            <a:off x="225972" y="234950"/>
            <a:ext cx="3862200" cy="2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pic>
        <p:nvPicPr>
          <p:cNvPr id="46" name="Shape 46"/>
          <p:cNvPicPr preferRelativeResize="0"/>
          <p:nvPr/>
        </p:nvPicPr>
        <p:blipFill rotWithShape="1">
          <a:blip r:embed="rId6">
            <a:alphaModFix/>
          </a:blip>
          <a:srcRect r="-11731" b="-11731"/>
          <a:stretch/>
        </p:blipFill>
        <p:spPr>
          <a:xfrm>
            <a:off x="226250" y="282975"/>
            <a:ext cx="1234200" cy="308700"/>
          </a:xfrm>
          <a:prstGeom prst="rect">
            <a:avLst/>
          </a:prstGeom>
          <a:noFill/>
          <a:ln>
            <a:noFill/>
          </a:ln>
        </p:spPr>
      </p:pic>
      <p:sp>
        <p:nvSpPr>
          <p:cNvPr id="47" name="Shape 47"/>
          <p:cNvSpPr/>
          <p:nvPr/>
        </p:nvSpPr>
        <p:spPr>
          <a:xfrm>
            <a:off x="226250" y="6482025"/>
            <a:ext cx="3862200" cy="2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sp>
        <p:nvSpPr>
          <p:cNvPr id="48" name="Shape 48"/>
          <p:cNvSpPr/>
          <p:nvPr/>
        </p:nvSpPr>
        <p:spPr>
          <a:xfrm>
            <a:off x="225972" y="832225"/>
            <a:ext cx="3862200" cy="2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Shape 6"/>
          <p:cNvPicPr preferRelativeResize="0"/>
          <p:nvPr/>
        </p:nvPicPr>
        <p:blipFill rotWithShape="1">
          <a:blip r:embed="rId7">
            <a:alphaModFix/>
          </a:blip>
          <a:srcRect/>
          <a:stretch/>
        </p:blipFill>
        <p:spPr>
          <a:xfrm>
            <a:off x="220302" y="233214"/>
            <a:ext cx="597300" cy="449700"/>
          </a:xfrm>
          <a:prstGeom prst="rect">
            <a:avLst/>
          </a:prstGeom>
          <a:noFill/>
          <a:ln>
            <a:noFill/>
          </a:ln>
        </p:spPr>
      </p:pic>
      <p:pic>
        <p:nvPicPr>
          <p:cNvPr id="7" name="Shape 7"/>
          <p:cNvPicPr preferRelativeResize="0"/>
          <p:nvPr/>
        </p:nvPicPr>
        <p:blipFill rotWithShape="1">
          <a:blip r:embed="rId8">
            <a:alphaModFix/>
          </a:blip>
          <a:srcRect r="-11731" b="-11731"/>
          <a:stretch/>
        </p:blipFill>
        <p:spPr>
          <a:xfrm>
            <a:off x="867600" y="287650"/>
            <a:ext cx="986400" cy="246900"/>
          </a:xfrm>
          <a:prstGeom prst="rect">
            <a:avLst/>
          </a:prstGeom>
          <a:noFill/>
          <a:ln>
            <a:noFill/>
          </a:ln>
        </p:spPr>
      </p:pic>
      <p:sp>
        <p:nvSpPr>
          <p:cNvPr id="8" name="Shape 8"/>
          <p:cNvSpPr/>
          <p:nvPr/>
        </p:nvSpPr>
        <p:spPr>
          <a:xfrm>
            <a:off x="869050" y="654175"/>
            <a:ext cx="7368300" cy="2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sp>
        <p:nvSpPr>
          <p:cNvPr id="9" name="Shape 9"/>
          <p:cNvSpPr/>
          <p:nvPr/>
        </p:nvSpPr>
        <p:spPr>
          <a:xfrm>
            <a:off x="869050" y="239625"/>
            <a:ext cx="7368300" cy="2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sp>
        <p:nvSpPr>
          <p:cNvPr id="10" name="Shape 10"/>
          <p:cNvSpPr/>
          <p:nvPr/>
        </p:nvSpPr>
        <p:spPr>
          <a:xfrm>
            <a:off x="8288950" y="654175"/>
            <a:ext cx="597300" cy="2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sp>
        <p:nvSpPr>
          <p:cNvPr id="11" name="Shape 11"/>
          <p:cNvSpPr/>
          <p:nvPr/>
        </p:nvSpPr>
        <p:spPr>
          <a:xfrm>
            <a:off x="8288950" y="239050"/>
            <a:ext cx="597300" cy="2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pic>
        <p:nvPicPr>
          <p:cNvPr id="12" name="Shape 12"/>
          <p:cNvPicPr preferRelativeResize="0"/>
          <p:nvPr/>
        </p:nvPicPr>
        <p:blipFill>
          <a:blip r:embed="rId9">
            <a:alphaModFix/>
          </a:blip>
          <a:stretch>
            <a:fillRect/>
          </a:stretch>
        </p:blipFill>
        <p:spPr>
          <a:xfrm>
            <a:off x="8288950" y="287650"/>
            <a:ext cx="301625" cy="64200"/>
          </a:xfrm>
          <a:prstGeom prst="rect">
            <a:avLst/>
          </a:prstGeom>
          <a:noFill/>
          <a:ln>
            <a:noFill/>
          </a:ln>
        </p:spPr>
      </p:pic>
      <p:sp>
        <p:nvSpPr>
          <p:cNvPr id="13" name="Shape 13"/>
          <p:cNvSpPr/>
          <p:nvPr/>
        </p:nvSpPr>
        <p:spPr>
          <a:xfrm>
            <a:off x="220300" y="6524100"/>
            <a:ext cx="8666100" cy="2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2.jpg"/></Relationships>
</file>

<file path=ppt/slides/_rels/slide1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4.jpg"/></Relationships>
</file>

<file path=ppt/slides/_rels/slide1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28.jpg"/><Relationship Id="rId4" Type="http://schemas.openxmlformats.org/officeDocument/2006/relationships/image" Target="../media/image27.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3.jpg"/></Relationships>
</file>

<file path=ppt/slides/_rels/slide28.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29.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37.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8.jpeg"/><Relationship Id="rId7" Type="http://schemas.openxmlformats.org/officeDocument/2006/relationships/image" Target="../media/image42.jpe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jpeg"/></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title"/>
          </p:nvPr>
        </p:nvSpPr>
        <p:spPr>
          <a:xfrm>
            <a:off x="1210250" y="1405267"/>
            <a:ext cx="7109785" cy="2403197"/>
          </a:xfrm>
          <a:prstGeom prst="rect">
            <a:avLst/>
          </a:prstGeom>
        </p:spPr>
        <p:txBody>
          <a:bodyPr lIns="91425" tIns="91425" rIns="91425" bIns="91425" anchor="t" anchorCtr="0">
            <a:noAutofit/>
          </a:bodyPr>
          <a:lstStyle/>
          <a:p>
            <a:pPr lvl="0" algn="just">
              <a:spcBef>
                <a:spcPts val="0"/>
              </a:spcBef>
              <a:buClr>
                <a:schemeClr val="dk1"/>
              </a:buClr>
              <a:buSzPct val="25000"/>
              <a:buFont typeface="Arial"/>
              <a:buNone/>
            </a:pPr>
            <a:r>
              <a:rPr lang="es-ES" sz="3600" dirty="0">
                <a:solidFill>
                  <a:schemeClr val="lt1"/>
                </a:solidFill>
              </a:rPr>
              <a:t>Estudio de la presencia del fenómeno Concept </a:t>
            </a:r>
            <a:r>
              <a:rPr lang="es-ES" sz="3600" dirty="0" err="1">
                <a:solidFill>
                  <a:schemeClr val="lt1"/>
                </a:solidFill>
              </a:rPr>
              <a:t>Drift</a:t>
            </a:r>
            <a:r>
              <a:rPr lang="es-ES" sz="3600" dirty="0">
                <a:solidFill>
                  <a:schemeClr val="lt1"/>
                </a:solidFill>
              </a:rPr>
              <a:t> en el tratamiento en tiempo real del </a:t>
            </a:r>
            <a:r>
              <a:rPr lang="es-ES" sz="3600" dirty="0" err="1">
                <a:solidFill>
                  <a:schemeClr val="lt1"/>
                </a:solidFill>
              </a:rPr>
              <a:t>dataset</a:t>
            </a:r>
            <a:r>
              <a:rPr lang="es-ES" sz="3600" dirty="0">
                <a:solidFill>
                  <a:schemeClr val="lt1"/>
                </a:solidFill>
              </a:rPr>
              <a:t> 3W de Petrobras</a:t>
            </a:r>
            <a:endParaRPr lang="ca" sz="3600" dirty="0">
              <a:solidFill>
                <a:schemeClr val="lt1"/>
              </a:solidFill>
            </a:endParaRPr>
          </a:p>
        </p:txBody>
      </p:sp>
      <p:sp>
        <p:nvSpPr>
          <p:cNvPr id="62" name="Shape 62"/>
          <p:cNvSpPr txBox="1">
            <a:spLocks noGrp="1"/>
          </p:cNvSpPr>
          <p:nvPr>
            <p:ph type="subTitle" idx="1"/>
          </p:nvPr>
        </p:nvSpPr>
        <p:spPr>
          <a:xfrm>
            <a:off x="1134100" y="4765766"/>
            <a:ext cx="7752300" cy="1734300"/>
          </a:xfrm>
          <a:prstGeom prst="rect">
            <a:avLst/>
          </a:prstGeom>
        </p:spPr>
        <p:txBody>
          <a:bodyPr lIns="91425" tIns="91425" rIns="91425" bIns="91425" anchor="t" anchorCtr="0">
            <a:noAutofit/>
          </a:bodyPr>
          <a:lstStyle/>
          <a:p>
            <a:pPr lvl="0" algn="ctr">
              <a:spcBef>
                <a:spcPts val="0"/>
              </a:spcBef>
              <a:buClr>
                <a:schemeClr val="dk1"/>
              </a:buClr>
              <a:buSzPct val="45833"/>
              <a:buFont typeface="Arial"/>
              <a:buNone/>
            </a:pPr>
            <a:r>
              <a:rPr lang="es-ES" sz="2000" dirty="0"/>
              <a:t>Máster Universitario en Ciencia de Datos (Data </a:t>
            </a:r>
            <a:r>
              <a:rPr lang="es-ES" sz="2000" dirty="0" err="1"/>
              <a:t>Science</a:t>
            </a:r>
            <a:r>
              <a:rPr lang="es-ES" sz="2000" dirty="0"/>
              <a:t>)</a:t>
            </a:r>
          </a:p>
          <a:p>
            <a:pPr lvl="0" algn="ctr">
              <a:spcBef>
                <a:spcPts val="0"/>
              </a:spcBef>
              <a:buClr>
                <a:schemeClr val="dk1"/>
              </a:buClr>
              <a:buSzPct val="45833"/>
              <a:buFont typeface="Arial"/>
              <a:buNone/>
            </a:pPr>
            <a:r>
              <a:rPr lang="es-ES" sz="2000" dirty="0">
                <a:solidFill>
                  <a:schemeClr val="lt1"/>
                </a:solidFill>
              </a:rPr>
              <a:t>TRABAJO FINAL DE MÁSTER   Área: 2</a:t>
            </a:r>
          </a:p>
          <a:p>
            <a:pPr lvl="0" algn="r" rtl="0">
              <a:spcBef>
                <a:spcPts val="0"/>
              </a:spcBef>
              <a:buNone/>
            </a:pPr>
            <a:r>
              <a:rPr lang="es-ES" dirty="0"/>
              <a:t> </a:t>
            </a:r>
            <a:r>
              <a:rPr lang="es-ES" sz="1600" dirty="0"/>
              <a:t>Autor:  Baltasar Boix Rita</a:t>
            </a:r>
          </a:p>
          <a:p>
            <a:pPr lvl="0" algn="r" rtl="0">
              <a:spcBef>
                <a:spcPts val="0"/>
              </a:spcBef>
              <a:buNone/>
            </a:pPr>
            <a:r>
              <a:rPr lang="es-ES" sz="1600" dirty="0"/>
              <a:t>    Tutor:   Jesús López Lobo</a:t>
            </a:r>
          </a:p>
          <a:p>
            <a:pPr lvl="0" algn="r" rtl="0">
              <a:spcBef>
                <a:spcPts val="0"/>
              </a:spcBef>
              <a:buNone/>
            </a:pPr>
            <a:r>
              <a:rPr lang="es-ES" sz="1600" dirty="0"/>
              <a:t>Profesor:  Jordi Casas Roma</a:t>
            </a:r>
            <a:endParaRPr lang="ca" sz="1600" dirty="0">
              <a:solidFill>
                <a:schemeClr val="lt1"/>
              </a:solidFill>
            </a:endParaRPr>
          </a:p>
        </p:txBody>
      </p:sp>
      <p:sp>
        <p:nvSpPr>
          <p:cNvPr id="63" name="Shape 63"/>
          <p:cNvSpPr/>
          <p:nvPr/>
        </p:nvSpPr>
        <p:spPr>
          <a:xfrm>
            <a:off x="220299" y="4765766"/>
            <a:ext cx="913800" cy="5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a:solidFill>
                <a:srgbClr val="FFFFFF"/>
              </a:solidFill>
              <a:latin typeface="Calibri"/>
              <a:ea typeface="Calibri"/>
              <a:cs typeface="Calibri"/>
              <a:sym typeface="Calibri"/>
            </a:endParaRPr>
          </a:p>
        </p:txBody>
      </p:sp>
      <p:sp>
        <p:nvSpPr>
          <p:cNvPr id="64" name="Shape 64"/>
          <p:cNvSpPr/>
          <p:nvPr/>
        </p:nvSpPr>
        <p:spPr>
          <a:xfrm>
            <a:off x="1210251" y="4765766"/>
            <a:ext cx="7676100" cy="58800"/>
          </a:xfrm>
          <a:prstGeom prst="rect">
            <a:avLst/>
          </a:prstGeom>
          <a:solidFill>
            <a:srgbClr val="73EDFF"/>
          </a:solidFill>
          <a:ln>
            <a:noFill/>
          </a:ln>
        </p:spPr>
        <p:txBody>
          <a:bodyPr lIns="91425" tIns="45700" rIns="91425" bIns="45700" anchor="ctr" anchorCtr="0">
            <a:noAutofit/>
          </a:bodyPr>
          <a:lstStyle/>
          <a:p>
            <a:pPr marL="0" marR="0" lvl="0" indent="0" algn="ctr" rtl="0">
              <a:spcBef>
                <a:spcPts val="0"/>
              </a:spcBef>
              <a:buNone/>
            </a:pPr>
            <a:endParaRPr sz="1600" b="0" i="0" u="none" strike="noStrike" cap="none">
              <a:solidFill>
                <a:srgbClr val="FFFFF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3"/>
            <a:ext cx="7470600" cy="593801"/>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2. Estado del arte. 2.1 Online Learning.</a:t>
            </a:r>
          </a:p>
          <a:p>
            <a:pPr lvl="0">
              <a:spcBef>
                <a:spcPts val="0"/>
              </a:spcBef>
              <a:buNone/>
            </a:pPr>
            <a:endParaRPr dirty="0"/>
          </a:p>
        </p:txBody>
      </p:sp>
      <p:sp>
        <p:nvSpPr>
          <p:cNvPr id="95" name="Shape 95"/>
          <p:cNvSpPr txBox="1">
            <a:spLocks noGrp="1"/>
          </p:cNvSpPr>
          <p:nvPr>
            <p:ph type="body" idx="1"/>
          </p:nvPr>
        </p:nvSpPr>
        <p:spPr>
          <a:xfrm>
            <a:off x="772475" y="1352265"/>
            <a:ext cx="7470600" cy="5102323"/>
          </a:xfrm>
          <a:prstGeom prst="rect">
            <a:avLst/>
          </a:prstGeom>
        </p:spPr>
        <p:txBody>
          <a:bodyPr lIns="91425" tIns="91425" rIns="91425" bIns="91425" anchor="t" anchorCtr="0">
            <a:noAutofit/>
          </a:bodyPr>
          <a:lstStyle/>
          <a:p>
            <a:pPr lvl="0" algn="just">
              <a:spcBef>
                <a:spcPts val="0"/>
              </a:spcBef>
              <a:buClr>
                <a:schemeClr val="dk1"/>
              </a:buClr>
              <a:buSzPct val="78571"/>
              <a:buFont typeface="Arial"/>
              <a:buNone/>
            </a:pPr>
            <a:r>
              <a:rPr lang="es-ES" sz="1500" dirty="0"/>
              <a:t>El entorno para Online </a:t>
            </a:r>
            <a:r>
              <a:rPr lang="es-ES" sz="1500" dirty="0" err="1"/>
              <a:t>Learning</a:t>
            </a:r>
            <a:r>
              <a:rPr lang="es-ES" sz="1500" dirty="0"/>
              <a:t> impone unas restricciones computacionales con respecto a la configuración tradicional del </a:t>
            </a:r>
            <a:r>
              <a:rPr lang="es-ES" sz="1500" dirty="0" err="1"/>
              <a:t>Batch</a:t>
            </a:r>
            <a:r>
              <a:rPr lang="es-ES" sz="1500" dirty="0"/>
              <a:t>/Offline </a:t>
            </a:r>
            <a:r>
              <a:rPr lang="es-ES" sz="1500" dirty="0" err="1"/>
              <a:t>Learning</a:t>
            </a:r>
            <a:r>
              <a:rPr lang="es-ES" sz="1500" dirty="0"/>
              <a:t>:</a:t>
            </a:r>
          </a:p>
          <a:p>
            <a:pPr lvl="0" algn="just">
              <a:spcBef>
                <a:spcPts val="0"/>
              </a:spcBef>
              <a:buClr>
                <a:schemeClr val="dk1"/>
              </a:buClr>
              <a:buSzPct val="78571"/>
              <a:buFont typeface="Arial"/>
              <a:buNone/>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Cada muestra se procesa solo una vez a su llegada, y los modelos deben poder procesar las muestras secuencialmente tan pronto como se reciben.    </a:t>
            </a:r>
          </a:p>
          <a:p>
            <a:pPr marL="285750" lvl="0" indent="-285750" algn="just">
              <a:spcBef>
                <a:spcPts val="0"/>
              </a:spcBef>
              <a:buClr>
                <a:schemeClr val="dk1"/>
              </a:buClr>
              <a:buSzPct val="78571"/>
              <a:buFont typeface="Wingdings" panose="05000000000000000000" pitchFamily="2" charset="2"/>
              <a:buChar char="q"/>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El procesamiento de cada muestra debe realizarse dentro del intervalo de tiempo entre muestras.</a:t>
            </a:r>
          </a:p>
          <a:p>
            <a:pPr marL="285750" lvl="0" indent="-285750" algn="just">
              <a:spcBef>
                <a:spcPts val="0"/>
              </a:spcBef>
              <a:buClr>
                <a:schemeClr val="dk1"/>
              </a:buClr>
              <a:buSzPct val="78571"/>
              <a:buFont typeface="Wingdings" panose="05000000000000000000" pitchFamily="2" charset="2"/>
              <a:buChar char="q"/>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El algoritmo debe usar solo una cantidad de memoria preasignada y finita.</a:t>
            </a:r>
          </a:p>
          <a:p>
            <a:pPr marL="285750" lvl="0" indent="-285750" algn="just">
              <a:spcBef>
                <a:spcPts val="0"/>
              </a:spcBef>
              <a:buClr>
                <a:schemeClr val="dk1"/>
              </a:buClr>
              <a:buSzPct val="78571"/>
              <a:buFont typeface="Wingdings" panose="05000000000000000000" pitchFamily="2" charset="2"/>
              <a:buChar char="q"/>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Tras cada exploración de datos, el modelo resultante debe ser válido para sus uso.</a:t>
            </a:r>
          </a:p>
          <a:p>
            <a:pPr marL="285750" lvl="0" indent="-285750" algn="just">
              <a:spcBef>
                <a:spcPts val="0"/>
              </a:spcBef>
              <a:buClr>
                <a:schemeClr val="dk1"/>
              </a:buClr>
              <a:buSzPct val="78571"/>
              <a:buFont typeface="Wingdings" panose="05000000000000000000" pitchFamily="2" charset="2"/>
              <a:buChar char="q"/>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El modelo producido debe ser equivalente al que se construiría por </a:t>
            </a:r>
            <a:r>
              <a:rPr lang="es-ES" sz="1500" dirty="0" err="1"/>
              <a:t>Batch</a:t>
            </a:r>
            <a:r>
              <a:rPr lang="es-ES" sz="1500" dirty="0"/>
              <a:t> </a:t>
            </a:r>
            <a:r>
              <a:rPr lang="es-ES" sz="1500" dirty="0" err="1"/>
              <a:t>Learning</a:t>
            </a:r>
            <a:r>
              <a:rPr lang="es-ES" sz="1500" dirty="0"/>
              <a:t>.</a:t>
            </a:r>
          </a:p>
          <a:p>
            <a:pPr marL="285750" lvl="0" indent="-285750" algn="just">
              <a:spcBef>
                <a:spcPts val="0"/>
              </a:spcBef>
              <a:buClr>
                <a:schemeClr val="dk1"/>
              </a:buClr>
              <a:buSzPct val="78571"/>
              <a:buFont typeface="Wingdings" panose="05000000000000000000" pitchFamily="2" charset="2"/>
              <a:buChar char="q"/>
            </a:pPr>
            <a:endParaRPr lang="es-ES" sz="1500" dirty="0"/>
          </a:p>
          <a:p>
            <a:pPr lvl="0" algn="just">
              <a:spcBef>
                <a:spcPts val="0"/>
              </a:spcBef>
              <a:buClr>
                <a:schemeClr val="dk1"/>
              </a:buClr>
              <a:buSzPct val="78571"/>
            </a:pPr>
            <a:r>
              <a:rPr lang="es-ES" sz="1500" dirty="0"/>
              <a:t>En este TFM se utilizan métodos de </a:t>
            </a:r>
            <a:r>
              <a:rPr lang="es-ES" sz="1500" dirty="0" err="1"/>
              <a:t>stream</a:t>
            </a:r>
            <a:r>
              <a:rPr lang="es-ES" sz="1500" dirty="0"/>
              <a:t> </a:t>
            </a:r>
            <a:r>
              <a:rPr lang="es-ES" sz="1500" dirty="0" err="1"/>
              <a:t>learning</a:t>
            </a:r>
            <a:r>
              <a:rPr lang="es-ES" sz="1500" dirty="0"/>
              <a:t> del módulo de Python </a:t>
            </a:r>
            <a:r>
              <a:rPr lang="es-ES" sz="1500" dirty="0" err="1"/>
              <a:t>River</a:t>
            </a:r>
            <a:endParaRPr lang="es-ES" sz="1500" dirty="0"/>
          </a:p>
        </p:txBody>
      </p:sp>
    </p:spTree>
    <p:extLst>
      <p:ext uri="{BB962C8B-B14F-4D97-AF65-F5344CB8AC3E}">
        <p14:creationId xmlns:p14="http://schemas.microsoft.com/office/powerpoint/2010/main" val="18830784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3"/>
            <a:ext cx="7470600" cy="593801"/>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2. Estado del arte. 2.2 Concept drift.</a:t>
            </a:r>
          </a:p>
          <a:p>
            <a:pPr lvl="0">
              <a:spcBef>
                <a:spcPts val="0"/>
              </a:spcBef>
              <a:buNone/>
            </a:pPr>
            <a:endParaRPr dirty="0"/>
          </a:p>
        </p:txBody>
      </p:sp>
      <mc:AlternateContent xmlns:mc="http://schemas.openxmlformats.org/markup-compatibility/2006" xmlns:a14="http://schemas.microsoft.com/office/drawing/2010/main">
        <mc:Choice Requires="a14">
          <p:sp>
            <p:nvSpPr>
              <p:cNvPr id="95" name="Shape 95"/>
              <p:cNvSpPr txBox="1">
                <a:spLocks noGrp="1"/>
              </p:cNvSpPr>
              <p:nvPr>
                <p:ph type="body" idx="1"/>
              </p:nvPr>
            </p:nvSpPr>
            <p:spPr>
              <a:xfrm>
                <a:off x="6589059" y="969319"/>
                <a:ext cx="2370207" cy="3401714"/>
              </a:xfrm>
              <a:prstGeom prst="rect">
                <a:avLst/>
              </a:prstGeom>
            </p:spPr>
            <p:txBody>
              <a:bodyPr lIns="91425" tIns="91425" rIns="91425" bIns="91425" anchor="t" anchorCtr="0">
                <a:noAutofit/>
              </a:bodyPr>
              <a:lstStyle/>
              <a:p>
                <a:pPr lvl="0" algn="just">
                  <a:buClr>
                    <a:schemeClr val="dk1"/>
                  </a:buClr>
                  <a:buSzPct val="78571"/>
                </a:pPr>
                <a:r>
                  <a:rPr lang="es-ES" sz="1500" b="1" dirty="0">
                    <a:latin typeface="+mn-lt"/>
                  </a:rPr>
                  <a:t>Concept </a:t>
                </a:r>
                <a:r>
                  <a:rPr lang="es-ES" sz="1500" b="1" dirty="0" err="1">
                    <a:latin typeface="+mn-lt"/>
                  </a:rPr>
                  <a:t>Drift</a:t>
                </a:r>
                <a:r>
                  <a:rPr lang="es-ES" sz="1500" b="1" dirty="0">
                    <a:latin typeface="+mn-lt"/>
                  </a:rPr>
                  <a:t>. </a:t>
                </a:r>
                <a:r>
                  <a:rPr lang="es-ES" sz="1500" dirty="0">
                    <a:latin typeface="+mn-lt"/>
                  </a:rPr>
                  <a:t>Cambio en la probabilidad conjunta de X e y en el tiempo t.</a:t>
                </a:r>
              </a:p>
              <a:p>
                <a:pPr lvl="0" algn="just">
                  <a:buClr>
                    <a:schemeClr val="dk1"/>
                  </a:buClr>
                  <a:buSzPct val="78571"/>
                </a:pPr>
                <a:endParaRPr lang="es-ES" sz="1500" b="0" dirty="0">
                  <a:latin typeface="+mn-lt"/>
                </a:endParaRPr>
              </a:p>
              <a:p>
                <a:pPr lvl="0" algn="just">
                  <a:buClr>
                    <a:schemeClr val="dk1"/>
                  </a:buClr>
                  <a:buSzPct val="78571"/>
                </a:pPr>
                <a14:m>
                  <m:oMath xmlns:m="http://schemas.openxmlformats.org/officeDocument/2006/math">
                    <m:sSub>
                      <m:sSubPr>
                        <m:ctrlPr>
                          <a:rPr lang="es-ES" sz="1500" b="0" i="1" smtClean="0">
                            <a:latin typeface="Cambria Math" panose="02040503050406030204" pitchFamily="18" charset="0"/>
                          </a:rPr>
                        </m:ctrlPr>
                      </m:sSubPr>
                      <m:e>
                        <m:r>
                          <a:rPr lang="es-ES" sz="1500" b="0" i="1" smtClean="0">
                            <a:latin typeface="Cambria Math" panose="02040503050406030204" pitchFamily="18" charset="0"/>
                          </a:rPr>
                          <m:t>𝑃</m:t>
                        </m:r>
                      </m:e>
                      <m:sub>
                        <m:r>
                          <a:rPr lang="es-ES" sz="1500" b="0" i="1" smtClean="0">
                            <a:latin typeface="Cambria Math" panose="02040503050406030204" pitchFamily="18" charset="0"/>
                          </a:rPr>
                          <m:t>𝑡</m:t>
                        </m:r>
                      </m:sub>
                    </m:sSub>
                    <m:d>
                      <m:dPr>
                        <m:ctrlPr>
                          <a:rPr lang="es-ES" sz="1500" b="0" i="1" smtClean="0">
                            <a:latin typeface="Cambria Math" panose="02040503050406030204" pitchFamily="18" charset="0"/>
                          </a:rPr>
                        </m:ctrlPr>
                      </m:dPr>
                      <m:e>
                        <m:r>
                          <a:rPr lang="es-ES" sz="1500" b="0" i="1" smtClean="0">
                            <a:latin typeface="Cambria Math" panose="02040503050406030204" pitchFamily="18" charset="0"/>
                          </a:rPr>
                          <m:t>𝑋</m:t>
                        </m:r>
                        <m:r>
                          <a:rPr lang="es-ES" sz="1500" b="0" i="1" smtClean="0">
                            <a:latin typeface="Cambria Math" panose="02040503050406030204" pitchFamily="18" charset="0"/>
                          </a:rPr>
                          <m:t>,</m:t>
                        </m:r>
                        <m:r>
                          <a:rPr lang="es-ES" sz="1500" b="0" i="1" smtClean="0">
                            <a:latin typeface="Cambria Math" panose="02040503050406030204" pitchFamily="18" charset="0"/>
                          </a:rPr>
                          <m:t>𝑦</m:t>
                        </m:r>
                      </m:e>
                    </m:d>
                    <m:r>
                      <a:rPr lang="es-ES" sz="1500" b="0" i="1" smtClean="0">
                        <a:latin typeface="Cambria Math" panose="02040503050406030204" pitchFamily="18" charset="0"/>
                      </a:rPr>
                      <m:t>=</m:t>
                    </m:r>
                    <m:sSub>
                      <m:sSubPr>
                        <m:ctrlPr>
                          <a:rPr lang="es-ES" sz="1500" i="1">
                            <a:latin typeface="Cambria Math" panose="02040503050406030204" pitchFamily="18" charset="0"/>
                          </a:rPr>
                        </m:ctrlPr>
                      </m:sSubPr>
                      <m:e>
                        <m:r>
                          <a:rPr lang="es-ES" sz="1500" i="1">
                            <a:latin typeface="Cambria Math" panose="02040503050406030204" pitchFamily="18" charset="0"/>
                          </a:rPr>
                          <m:t>𝑃</m:t>
                        </m:r>
                      </m:e>
                      <m:sub>
                        <m:r>
                          <a:rPr lang="es-ES" sz="1500" i="1">
                            <a:latin typeface="Cambria Math" panose="02040503050406030204" pitchFamily="18" charset="0"/>
                          </a:rPr>
                          <m:t>𝑡</m:t>
                        </m:r>
                      </m:sub>
                    </m:sSub>
                    <m:d>
                      <m:dPr>
                        <m:ctrlPr>
                          <a:rPr lang="es-ES" sz="1500" i="1">
                            <a:latin typeface="Cambria Math" panose="02040503050406030204" pitchFamily="18" charset="0"/>
                          </a:rPr>
                        </m:ctrlPr>
                      </m:dPr>
                      <m:e>
                        <m:r>
                          <a:rPr lang="es-ES" sz="1500" i="1">
                            <a:latin typeface="Cambria Math" panose="02040503050406030204" pitchFamily="18" charset="0"/>
                          </a:rPr>
                          <m:t>𝑋</m:t>
                        </m:r>
                      </m:e>
                    </m:d>
                  </m:oMath>
                </a14:m>
                <a:r>
                  <a:rPr lang="es-ES" sz="1500" dirty="0"/>
                  <a:t> </a:t>
                </a:r>
                <a14:m>
                  <m:oMath xmlns:m="http://schemas.openxmlformats.org/officeDocument/2006/math">
                    <m:sSub>
                      <m:sSubPr>
                        <m:ctrlPr>
                          <a:rPr lang="es-ES" sz="1500" i="1">
                            <a:latin typeface="Cambria Math" panose="02040503050406030204" pitchFamily="18" charset="0"/>
                          </a:rPr>
                        </m:ctrlPr>
                      </m:sSubPr>
                      <m:e>
                        <m:r>
                          <a:rPr lang="es-ES" sz="1500" i="1">
                            <a:latin typeface="Cambria Math" panose="02040503050406030204" pitchFamily="18" charset="0"/>
                          </a:rPr>
                          <m:t>𝑃</m:t>
                        </m:r>
                      </m:e>
                      <m:sub>
                        <m:r>
                          <a:rPr lang="es-ES" sz="1500" i="1">
                            <a:latin typeface="Cambria Math" panose="02040503050406030204" pitchFamily="18" charset="0"/>
                          </a:rPr>
                          <m:t>𝑡</m:t>
                        </m:r>
                      </m:sub>
                    </m:sSub>
                    <m:d>
                      <m:dPr>
                        <m:ctrlPr>
                          <a:rPr lang="es-ES" sz="1500" i="1">
                            <a:latin typeface="Cambria Math" panose="02040503050406030204" pitchFamily="18" charset="0"/>
                          </a:rPr>
                        </m:ctrlPr>
                      </m:dPr>
                      <m:e>
                        <m:r>
                          <a:rPr lang="es-ES" sz="1500" i="1">
                            <a:latin typeface="Cambria Math" panose="02040503050406030204" pitchFamily="18" charset="0"/>
                          </a:rPr>
                          <m:t>𝑦</m:t>
                        </m:r>
                        <m:r>
                          <a:rPr lang="es-ES" sz="1500" b="0" i="1" smtClean="0">
                            <a:latin typeface="Cambria Math" panose="02040503050406030204" pitchFamily="18" charset="0"/>
                          </a:rPr>
                          <m:t>|</m:t>
                        </m:r>
                        <m:r>
                          <a:rPr lang="es-ES" sz="1500" b="0" i="1" smtClean="0">
                            <a:latin typeface="Cambria Math" panose="02040503050406030204" pitchFamily="18" charset="0"/>
                          </a:rPr>
                          <m:t>𝑋</m:t>
                        </m:r>
                      </m:e>
                    </m:d>
                  </m:oMath>
                </a14:m>
                <a:endParaRPr lang="es-ES" sz="1500" dirty="0"/>
              </a:p>
              <a:p>
                <a:pPr lvl="0" algn="just">
                  <a:buClr>
                    <a:schemeClr val="dk1"/>
                  </a:buClr>
                  <a:buSzPct val="78571"/>
                </a:pPr>
                <a:endParaRPr lang="es-ES" sz="1500" dirty="0"/>
              </a:p>
              <a:p>
                <a:pPr lvl="0" algn="just">
                  <a:buClr>
                    <a:schemeClr val="dk1"/>
                  </a:buClr>
                  <a:buSzPct val="78571"/>
                </a:pPr>
                <a:r>
                  <a:rPr lang="es-ES" sz="1500" dirty="0"/>
                  <a:t>Origen I: Virtual </a:t>
                </a:r>
                <a:r>
                  <a:rPr lang="es-ES" sz="1500" dirty="0" err="1"/>
                  <a:t>Drift</a:t>
                </a:r>
                <a:endParaRPr lang="es-ES" sz="1500" dirty="0"/>
              </a:p>
              <a:p>
                <a:pPr lvl="0" algn="just">
                  <a:buClr>
                    <a:schemeClr val="dk1"/>
                  </a:buClr>
                  <a:buSzPct val="78571"/>
                </a:pPr>
                <a:endParaRPr lang="es-ES" sz="1500" dirty="0"/>
              </a:p>
              <a:p>
                <a:pPr lvl="0" algn="just">
                  <a:buClr>
                    <a:schemeClr val="dk1"/>
                  </a:buClr>
                  <a:buSzPct val="78571"/>
                </a:pPr>
                <a:r>
                  <a:rPr lang="es-ES" sz="1500" dirty="0"/>
                  <a:t>Origen II: Real </a:t>
                </a:r>
                <a:r>
                  <a:rPr lang="es-ES" sz="1500" dirty="0" err="1"/>
                  <a:t>Drift</a:t>
                </a:r>
                <a:endParaRPr lang="es-ES" sz="1500" dirty="0"/>
              </a:p>
              <a:p>
                <a:pPr lvl="0" algn="just">
                  <a:buClr>
                    <a:schemeClr val="dk1"/>
                  </a:buClr>
                  <a:buSzPct val="78571"/>
                </a:pPr>
                <a:endParaRPr lang="es-ES" sz="1500" dirty="0"/>
              </a:p>
              <a:p>
                <a:pPr lvl="0" algn="just">
                  <a:buClr>
                    <a:schemeClr val="dk1"/>
                  </a:buClr>
                  <a:buSzPct val="78571"/>
                </a:pPr>
                <a:r>
                  <a:rPr lang="es-ES" sz="1500" dirty="0"/>
                  <a:t>Origen III: Mezcla de I y II</a:t>
                </a:r>
              </a:p>
            </p:txBody>
          </p:sp>
        </mc:Choice>
        <mc:Fallback xmlns="">
          <p:sp>
            <p:nvSpPr>
              <p:cNvPr id="95" name="Shape 95"/>
              <p:cNvSpPr txBox="1">
                <a:spLocks noGrp="1" noRot="1" noChangeAspect="1" noMove="1" noResize="1" noEditPoints="1" noAdjustHandles="1" noChangeArrowheads="1" noChangeShapeType="1" noTextEdit="1"/>
              </p:cNvSpPr>
              <p:nvPr>
                <p:ph type="body" idx="1"/>
              </p:nvPr>
            </p:nvSpPr>
            <p:spPr>
              <a:xfrm>
                <a:off x="6589059" y="969319"/>
                <a:ext cx="2370207" cy="3401714"/>
              </a:xfrm>
              <a:prstGeom prst="rect">
                <a:avLst/>
              </a:prstGeom>
              <a:blipFill>
                <a:blip r:embed="rId3"/>
                <a:stretch>
                  <a:fillRect l="-1028" r="-1028"/>
                </a:stretch>
              </a:blipFill>
            </p:spPr>
            <p:txBody>
              <a:bodyPr/>
              <a:lstStyle/>
              <a:p>
                <a:r>
                  <a:rPr lang="es-ES">
                    <a:noFill/>
                  </a:rPr>
                  <a:t> </a:t>
                </a:r>
              </a:p>
            </p:txBody>
          </p:sp>
        </mc:Fallback>
      </mc:AlternateContent>
      <p:pic>
        <p:nvPicPr>
          <p:cNvPr id="3" name="Imagen 2" descr="Gráfico, Gráfico de dispersión&#10;&#10;Descripción generada automáticamente">
            <a:extLst>
              <a:ext uri="{FF2B5EF4-FFF2-40B4-BE49-F238E27FC236}">
                <a16:creationId xmlns:a16="http://schemas.microsoft.com/office/drawing/2014/main" id="{F9048C1A-1C72-AD58-CDED-9880E5845B36}"/>
              </a:ext>
            </a:extLst>
          </p:cNvPr>
          <p:cNvPicPr>
            <a:picLocks noChangeAspect="1"/>
          </p:cNvPicPr>
          <p:nvPr/>
        </p:nvPicPr>
        <p:blipFill>
          <a:blip r:embed="rId4"/>
          <a:stretch>
            <a:fillRect/>
          </a:stretch>
        </p:blipFill>
        <p:spPr>
          <a:xfrm>
            <a:off x="184734" y="1056611"/>
            <a:ext cx="6203104" cy="2838864"/>
          </a:xfrm>
          <a:prstGeom prst="rect">
            <a:avLst/>
          </a:prstGeom>
        </p:spPr>
      </p:pic>
      <p:pic>
        <p:nvPicPr>
          <p:cNvPr id="5" name="Imagen 4" descr="Gráfico&#10;&#10;Descripción generada automáticamente">
            <a:extLst>
              <a:ext uri="{FF2B5EF4-FFF2-40B4-BE49-F238E27FC236}">
                <a16:creationId xmlns:a16="http://schemas.microsoft.com/office/drawing/2014/main" id="{615F0B22-0B77-A42E-6909-9BA55BE5BE51}"/>
              </a:ext>
            </a:extLst>
          </p:cNvPr>
          <p:cNvPicPr>
            <a:picLocks noChangeAspect="1"/>
          </p:cNvPicPr>
          <p:nvPr/>
        </p:nvPicPr>
        <p:blipFill>
          <a:blip r:embed="rId5"/>
          <a:stretch>
            <a:fillRect/>
          </a:stretch>
        </p:blipFill>
        <p:spPr>
          <a:xfrm>
            <a:off x="313622" y="3808182"/>
            <a:ext cx="4062960" cy="2654132"/>
          </a:xfrm>
          <a:prstGeom prst="rect">
            <a:avLst/>
          </a:prstGeom>
        </p:spPr>
      </p:pic>
      <p:sp>
        <p:nvSpPr>
          <p:cNvPr id="10" name="CuadroTexto 9">
            <a:extLst>
              <a:ext uri="{FF2B5EF4-FFF2-40B4-BE49-F238E27FC236}">
                <a16:creationId xmlns:a16="http://schemas.microsoft.com/office/drawing/2014/main" id="{890D5B19-BCBA-1CB4-2037-D55015EEE5C9}"/>
              </a:ext>
            </a:extLst>
          </p:cNvPr>
          <p:cNvSpPr txBox="1"/>
          <p:nvPr/>
        </p:nvSpPr>
        <p:spPr>
          <a:xfrm>
            <a:off x="4424433" y="3995105"/>
            <a:ext cx="1233030" cy="323165"/>
          </a:xfrm>
          <a:prstGeom prst="rect">
            <a:avLst/>
          </a:prstGeom>
          <a:noFill/>
        </p:spPr>
        <p:txBody>
          <a:bodyPr wrap="none" rtlCol="0">
            <a:spAutoFit/>
          </a:bodyPr>
          <a:lstStyle/>
          <a:p>
            <a:r>
              <a:rPr lang="es-ES" sz="1500" dirty="0">
                <a:solidFill>
                  <a:srgbClr val="000078"/>
                </a:solidFill>
              </a:rPr>
              <a:t>Tipo de </a:t>
            </a:r>
            <a:r>
              <a:rPr lang="es-ES" sz="1500" dirty="0" err="1">
                <a:solidFill>
                  <a:srgbClr val="000078"/>
                </a:solidFill>
              </a:rPr>
              <a:t>Drift</a:t>
            </a:r>
            <a:endParaRPr lang="es-ES" sz="1500" dirty="0">
              <a:solidFill>
                <a:srgbClr val="000078"/>
              </a:solidFill>
            </a:endParaRPr>
          </a:p>
        </p:txBody>
      </p:sp>
      <p:sp>
        <p:nvSpPr>
          <p:cNvPr id="11" name="CuadroTexto 10">
            <a:extLst>
              <a:ext uri="{FF2B5EF4-FFF2-40B4-BE49-F238E27FC236}">
                <a16:creationId xmlns:a16="http://schemas.microsoft.com/office/drawing/2014/main" id="{AC5E4C64-9A73-0BD1-8486-B41AD5D0C737}"/>
              </a:ext>
            </a:extLst>
          </p:cNvPr>
          <p:cNvSpPr txBox="1"/>
          <p:nvPr/>
        </p:nvSpPr>
        <p:spPr>
          <a:xfrm>
            <a:off x="4843304" y="4915788"/>
            <a:ext cx="3987073" cy="784830"/>
          </a:xfrm>
          <a:prstGeom prst="rect">
            <a:avLst/>
          </a:prstGeom>
          <a:noFill/>
        </p:spPr>
        <p:txBody>
          <a:bodyPr wrap="square" rtlCol="0">
            <a:spAutoFit/>
          </a:bodyPr>
          <a:lstStyle/>
          <a:p>
            <a:pPr algn="just"/>
            <a:r>
              <a:rPr lang="es-ES" sz="1500" dirty="0">
                <a:solidFill>
                  <a:srgbClr val="000078"/>
                </a:solidFill>
              </a:rPr>
              <a:t>Uno de los principales retos de los métodos para detectar Concept </a:t>
            </a:r>
            <a:r>
              <a:rPr lang="es-ES" sz="1500" dirty="0" err="1">
                <a:solidFill>
                  <a:srgbClr val="000078"/>
                </a:solidFill>
              </a:rPr>
              <a:t>Drift</a:t>
            </a:r>
            <a:r>
              <a:rPr lang="es-ES" sz="1500" dirty="0">
                <a:solidFill>
                  <a:srgbClr val="000078"/>
                </a:solidFill>
              </a:rPr>
              <a:t> es distinguirlo del ruido en el flujo de datos</a:t>
            </a:r>
          </a:p>
        </p:txBody>
      </p:sp>
    </p:spTree>
    <p:extLst>
      <p:ext uri="{BB962C8B-B14F-4D97-AF65-F5344CB8AC3E}">
        <p14:creationId xmlns:p14="http://schemas.microsoft.com/office/powerpoint/2010/main" val="2469686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3"/>
            <a:ext cx="7470600" cy="593801"/>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2. Estado del arte. 2.2 Concept drift.</a:t>
            </a:r>
          </a:p>
          <a:p>
            <a:pPr lvl="0">
              <a:spcBef>
                <a:spcPts val="0"/>
              </a:spcBef>
              <a:buNone/>
            </a:pPr>
            <a:endParaRPr dirty="0"/>
          </a:p>
        </p:txBody>
      </p:sp>
      <p:sp>
        <p:nvSpPr>
          <p:cNvPr id="95" name="Shape 95"/>
          <p:cNvSpPr txBox="1">
            <a:spLocks noGrp="1"/>
          </p:cNvSpPr>
          <p:nvPr>
            <p:ph type="body" idx="1"/>
          </p:nvPr>
        </p:nvSpPr>
        <p:spPr>
          <a:xfrm>
            <a:off x="4387267" y="969319"/>
            <a:ext cx="4571999" cy="3150505"/>
          </a:xfrm>
          <a:prstGeom prst="rect">
            <a:avLst/>
          </a:prstGeom>
        </p:spPr>
        <p:txBody>
          <a:bodyPr lIns="91425" tIns="91425" rIns="91425" bIns="91425" anchor="t" anchorCtr="0">
            <a:noAutofit/>
          </a:bodyPr>
          <a:lstStyle/>
          <a:p>
            <a:pPr lvl="0" algn="just">
              <a:buClr>
                <a:schemeClr val="dk1"/>
              </a:buClr>
              <a:buSzPct val="78571"/>
            </a:pPr>
            <a:r>
              <a:rPr lang="es-ES" sz="1500" dirty="0"/>
              <a:t>La detección de Concept </a:t>
            </a:r>
            <a:r>
              <a:rPr lang="es-ES" sz="1500" dirty="0" err="1"/>
              <a:t>Drift</a:t>
            </a:r>
            <a:r>
              <a:rPr lang="es-ES" sz="1500" dirty="0"/>
              <a:t> se ha abordado tradicionalmente como una tarea supervisada, con datos etiquetados que se utilizan constantemente para validar el modelo aprendido. Aunque efectivas, estas técnicas no siempre son prácticas. </a:t>
            </a:r>
          </a:p>
          <a:p>
            <a:pPr lvl="0" algn="just">
              <a:buClr>
                <a:schemeClr val="dk1"/>
              </a:buClr>
              <a:buSzPct val="78571"/>
            </a:pPr>
            <a:endParaRPr lang="es-ES" sz="1500" dirty="0"/>
          </a:p>
          <a:p>
            <a:pPr lvl="0" algn="just">
              <a:buClr>
                <a:schemeClr val="dk1"/>
              </a:buClr>
              <a:buSzPct val="78571"/>
            </a:pPr>
            <a:r>
              <a:rPr lang="es-ES" sz="1500" dirty="0"/>
              <a:t>Las técnicas de detección de cambios no supervisadas son poco fiables. La ineficacia de las técnicas no supervisadas radica en la exclusión de las características del clasificador del proceso de detección.</a:t>
            </a:r>
          </a:p>
        </p:txBody>
      </p:sp>
      <p:sp>
        <p:nvSpPr>
          <p:cNvPr id="11" name="CuadroTexto 10">
            <a:extLst>
              <a:ext uri="{FF2B5EF4-FFF2-40B4-BE49-F238E27FC236}">
                <a16:creationId xmlns:a16="http://schemas.microsoft.com/office/drawing/2014/main" id="{AC5E4C64-9A73-0BD1-8486-B41AD5D0C737}"/>
              </a:ext>
            </a:extLst>
          </p:cNvPr>
          <p:cNvSpPr txBox="1"/>
          <p:nvPr/>
        </p:nvSpPr>
        <p:spPr>
          <a:xfrm>
            <a:off x="4843304" y="4915788"/>
            <a:ext cx="3987073" cy="553998"/>
          </a:xfrm>
          <a:prstGeom prst="rect">
            <a:avLst/>
          </a:prstGeom>
          <a:noFill/>
        </p:spPr>
        <p:txBody>
          <a:bodyPr wrap="square" rtlCol="0">
            <a:spAutoFit/>
          </a:bodyPr>
          <a:lstStyle/>
          <a:p>
            <a:pPr algn="just"/>
            <a:r>
              <a:rPr lang="es-ES" sz="1500" dirty="0">
                <a:solidFill>
                  <a:srgbClr val="000078"/>
                </a:solidFill>
              </a:rPr>
              <a:t>En este TFM se aplica este esquema con datos etiquetados.</a:t>
            </a:r>
          </a:p>
        </p:txBody>
      </p:sp>
      <p:pic>
        <p:nvPicPr>
          <p:cNvPr id="4" name="Imagen 3" descr="Diagrama&#10;&#10;Descripción generada automáticamente">
            <a:extLst>
              <a:ext uri="{FF2B5EF4-FFF2-40B4-BE49-F238E27FC236}">
                <a16:creationId xmlns:a16="http://schemas.microsoft.com/office/drawing/2014/main" id="{332B0E67-DACB-57EE-B8A2-E7416F14C617}"/>
              </a:ext>
            </a:extLst>
          </p:cNvPr>
          <p:cNvPicPr>
            <a:picLocks noChangeAspect="1"/>
          </p:cNvPicPr>
          <p:nvPr/>
        </p:nvPicPr>
        <p:blipFill>
          <a:blip r:embed="rId3"/>
          <a:stretch>
            <a:fillRect/>
          </a:stretch>
        </p:blipFill>
        <p:spPr>
          <a:xfrm>
            <a:off x="424441" y="969319"/>
            <a:ext cx="3256326" cy="2964559"/>
          </a:xfrm>
          <a:prstGeom prst="rect">
            <a:avLst/>
          </a:prstGeom>
        </p:spPr>
      </p:pic>
      <p:pic>
        <p:nvPicPr>
          <p:cNvPr id="7" name="Imagen 6" descr="Diagrama&#10;&#10;Descripción generada automáticamente">
            <a:extLst>
              <a:ext uri="{FF2B5EF4-FFF2-40B4-BE49-F238E27FC236}">
                <a16:creationId xmlns:a16="http://schemas.microsoft.com/office/drawing/2014/main" id="{1A535AC0-D7D2-34D6-1513-CE8792C3D133}"/>
              </a:ext>
            </a:extLst>
          </p:cNvPr>
          <p:cNvPicPr>
            <a:picLocks noChangeAspect="1"/>
          </p:cNvPicPr>
          <p:nvPr/>
        </p:nvPicPr>
        <p:blipFill>
          <a:blip r:embed="rId4"/>
          <a:stretch>
            <a:fillRect/>
          </a:stretch>
        </p:blipFill>
        <p:spPr>
          <a:xfrm>
            <a:off x="104835" y="4119824"/>
            <a:ext cx="4505497" cy="2128157"/>
          </a:xfrm>
          <a:prstGeom prst="rect">
            <a:avLst/>
          </a:prstGeom>
        </p:spPr>
      </p:pic>
      <p:sp>
        <p:nvSpPr>
          <p:cNvPr id="8" name="CuadroTexto 7">
            <a:extLst>
              <a:ext uri="{FF2B5EF4-FFF2-40B4-BE49-F238E27FC236}">
                <a16:creationId xmlns:a16="http://schemas.microsoft.com/office/drawing/2014/main" id="{D6DFA997-B0DF-BEE7-5EFC-96C23E6D202E}"/>
              </a:ext>
            </a:extLst>
          </p:cNvPr>
          <p:cNvSpPr txBox="1"/>
          <p:nvPr/>
        </p:nvSpPr>
        <p:spPr>
          <a:xfrm>
            <a:off x="440758" y="3842825"/>
            <a:ext cx="3009157" cy="276999"/>
          </a:xfrm>
          <a:prstGeom prst="rect">
            <a:avLst/>
          </a:prstGeom>
          <a:noFill/>
        </p:spPr>
        <p:txBody>
          <a:bodyPr wrap="none" rtlCol="0">
            <a:spAutoFit/>
          </a:bodyPr>
          <a:lstStyle/>
          <a:p>
            <a:r>
              <a:rPr lang="es-ES" sz="1200" dirty="0">
                <a:solidFill>
                  <a:srgbClr val="000078"/>
                </a:solidFill>
                <a:latin typeface="+mn-lt"/>
              </a:rPr>
              <a:t>Esquema de un detector de Concept </a:t>
            </a:r>
            <a:r>
              <a:rPr lang="es-ES" sz="1200" dirty="0" err="1">
                <a:solidFill>
                  <a:srgbClr val="000078"/>
                </a:solidFill>
                <a:latin typeface="+mn-lt"/>
              </a:rPr>
              <a:t>Drift</a:t>
            </a:r>
            <a:endParaRPr lang="es-ES" sz="1200" dirty="0">
              <a:solidFill>
                <a:srgbClr val="000078"/>
              </a:solidFill>
              <a:latin typeface="+mn-lt"/>
            </a:endParaRPr>
          </a:p>
        </p:txBody>
      </p:sp>
      <p:sp>
        <p:nvSpPr>
          <p:cNvPr id="13" name="CuadroTexto 12">
            <a:extLst>
              <a:ext uri="{FF2B5EF4-FFF2-40B4-BE49-F238E27FC236}">
                <a16:creationId xmlns:a16="http://schemas.microsoft.com/office/drawing/2014/main" id="{A57E26A8-FFCF-8FC9-66A9-3AF3915B9923}"/>
              </a:ext>
            </a:extLst>
          </p:cNvPr>
          <p:cNvSpPr txBox="1"/>
          <p:nvPr/>
        </p:nvSpPr>
        <p:spPr>
          <a:xfrm>
            <a:off x="271304" y="6156928"/>
            <a:ext cx="4572000" cy="276999"/>
          </a:xfrm>
          <a:prstGeom prst="rect">
            <a:avLst/>
          </a:prstGeom>
          <a:noFill/>
        </p:spPr>
        <p:txBody>
          <a:bodyPr wrap="square">
            <a:spAutoFit/>
          </a:bodyPr>
          <a:lstStyle/>
          <a:p>
            <a:r>
              <a:rPr lang="es-ES" sz="1200" dirty="0">
                <a:solidFill>
                  <a:srgbClr val="000078"/>
                </a:solidFill>
              </a:rPr>
              <a:t>Esquema genérico para un online adaptive </a:t>
            </a:r>
            <a:r>
              <a:rPr lang="es-ES" sz="1200" dirty="0" err="1">
                <a:solidFill>
                  <a:srgbClr val="000078"/>
                </a:solidFill>
              </a:rPr>
              <a:t>learning</a:t>
            </a:r>
            <a:r>
              <a:rPr lang="es-ES" sz="1200" dirty="0">
                <a:solidFill>
                  <a:srgbClr val="000078"/>
                </a:solidFill>
              </a:rPr>
              <a:t> </a:t>
            </a:r>
            <a:r>
              <a:rPr lang="es-ES" sz="1200" dirty="0" err="1">
                <a:solidFill>
                  <a:srgbClr val="000078"/>
                </a:solidFill>
              </a:rPr>
              <a:t>algorithm</a:t>
            </a:r>
            <a:endParaRPr lang="es-ES" sz="1200" dirty="0">
              <a:solidFill>
                <a:srgbClr val="000078"/>
              </a:solidFill>
            </a:endParaRPr>
          </a:p>
        </p:txBody>
      </p:sp>
    </p:spTree>
    <p:extLst>
      <p:ext uri="{BB962C8B-B14F-4D97-AF65-F5344CB8AC3E}">
        <p14:creationId xmlns:p14="http://schemas.microsoft.com/office/powerpoint/2010/main" val="28391395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2. Estado del arte. 2.3 </a:t>
            </a:r>
            <a:r>
              <a:rPr lang="es-ES" dirty="0"/>
              <a:t>Trabajos sobre el 3W </a:t>
            </a:r>
            <a:r>
              <a:rPr lang="es-ES" dirty="0" err="1"/>
              <a:t>dataset</a:t>
            </a:r>
            <a:endParaRPr lang="ca" dirty="0"/>
          </a:p>
          <a:p>
            <a:pPr lvl="0">
              <a:spcBef>
                <a:spcPts val="0"/>
              </a:spcBef>
              <a:buNone/>
            </a:pPr>
            <a:endParaRPr dirty="0"/>
          </a:p>
        </p:txBody>
      </p:sp>
      <p:sp>
        <p:nvSpPr>
          <p:cNvPr id="95" name="Shape 95"/>
          <p:cNvSpPr txBox="1">
            <a:spLocks noGrp="1"/>
          </p:cNvSpPr>
          <p:nvPr>
            <p:ph type="body" idx="1"/>
          </p:nvPr>
        </p:nvSpPr>
        <p:spPr>
          <a:xfrm>
            <a:off x="772475" y="1066257"/>
            <a:ext cx="7599050" cy="1503918"/>
          </a:xfrm>
          <a:prstGeom prst="rect">
            <a:avLst/>
          </a:prstGeom>
        </p:spPr>
        <p:txBody>
          <a:bodyPr lIns="91425" tIns="91425" rIns="91425" bIns="91425" anchor="t" anchorCtr="0">
            <a:noAutofit/>
          </a:bodyPr>
          <a:lstStyle/>
          <a:p>
            <a:pPr marL="285750" lvl="0" indent="-285750" algn="just">
              <a:buClr>
                <a:schemeClr val="dk1"/>
              </a:buClr>
              <a:buSzPct val="78571"/>
              <a:buFont typeface="Wingdings" panose="05000000000000000000" pitchFamily="2" charset="2"/>
              <a:buChar char="q"/>
            </a:pPr>
            <a:r>
              <a:rPr lang="es-ES" sz="1500" dirty="0"/>
              <a:t>Publicación del </a:t>
            </a:r>
            <a:r>
              <a:rPr lang="es-ES" sz="1500" dirty="0" err="1"/>
              <a:t>dataset</a:t>
            </a:r>
            <a:r>
              <a:rPr lang="es-ES" sz="1500" dirty="0"/>
              <a:t> en 2019 </a:t>
            </a:r>
          </a:p>
          <a:p>
            <a:pPr lvl="0" algn="just">
              <a:buClr>
                <a:schemeClr val="dk1"/>
              </a:buClr>
              <a:buSzPct val="78571"/>
            </a:pPr>
            <a:endParaRPr lang="es-ES" sz="1500" dirty="0"/>
          </a:p>
          <a:p>
            <a:pPr lvl="0" algn="just">
              <a:buClr>
                <a:schemeClr val="dk1"/>
              </a:buClr>
              <a:buSzPct val="78571"/>
            </a:pPr>
            <a:r>
              <a:rPr lang="es-ES" sz="1500" dirty="0"/>
              <a:t>Se han publicado diversos artículos que han aplicado distintas técnicas de ML para la clasificación de los eventos anormales. </a:t>
            </a:r>
            <a:r>
              <a:rPr lang="es-ES" sz="1500" dirty="0" err="1"/>
              <a:t>Marins</a:t>
            </a:r>
            <a:r>
              <a:rPr lang="es-ES" sz="1500" dirty="0"/>
              <a:t> </a:t>
            </a:r>
            <a:r>
              <a:rPr lang="es-ES" sz="1500" i="1" dirty="0"/>
              <a:t>et al</a:t>
            </a:r>
            <a:r>
              <a:rPr lang="es-ES" sz="1500" dirty="0"/>
              <a:t> utilizan un esquema  de cálculo que comparten casi todos los artículos:</a:t>
            </a:r>
          </a:p>
        </p:txBody>
      </p:sp>
      <p:pic>
        <p:nvPicPr>
          <p:cNvPr id="3" name="Imagen 2" descr="Diagrama&#10;&#10;Descripción generada automáticamente">
            <a:extLst>
              <a:ext uri="{FF2B5EF4-FFF2-40B4-BE49-F238E27FC236}">
                <a16:creationId xmlns:a16="http://schemas.microsoft.com/office/drawing/2014/main" id="{6AF30B96-AE83-F92C-5745-FD9C54807E76}"/>
              </a:ext>
            </a:extLst>
          </p:cNvPr>
          <p:cNvPicPr>
            <a:picLocks noChangeAspect="1"/>
          </p:cNvPicPr>
          <p:nvPr/>
        </p:nvPicPr>
        <p:blipFill>
          <a:blip r:embed="rId3"/>
          <a:stretch>
            <a:fillRect/>
          </a:stretch>
        </p:blipFill>
        <p:spPr>
          <a:xfrm>
            <a:off x="1637259" y="2570175"/>
            <a:ext cx="5065614" cy="695915"/>
          </a:xfrm>
          <a:prstGeom prst="rect">
            <a:avLst/>
          </a:prstGeom>
        </p:spPr>
      </p:pic>
      <p:sp>
        <p:nvSpPr>
          <p:cNvPr id="6" name="Shape 95">
            <a:extLst>
              <a:ext uri="{FF2B5EF4-FFF2-40B4-BE49-F238E27FC236}">
                <a16:creationId xmlns:a16="http://schemas.microsoft.com/office/drawing/2014/main" id="{55DFC230-6317-3AC0-8064-9DC622C62BA5}"/>
              </a:ext>
            </a:extLst>
          </p:cNvPr>
          <p:cNvSpPr txBox="1">
            <a:spLocks/>
          </p:cNvSpPr>
          <p:nvPr/>
        </p:nvSpPr>
        <p:spPr>
          <a:xfrm>
            <a:off x="772475" y="3297169"/>
            <a:ext cx="7470600" cy="3123728"/>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1pPr>
            <a:lvl2pPr marR="0" lvl="1"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2pPr>
            <a:lvl3pPr marR="0" lvl="2"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3pPr>
            <a:lvl4pPr marR="0" lvl="3"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4pPr>
            <a:lvl5pPr marR="0" lvl="4"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5pPr>
            <a:lvl6pPr marR="0" lvl="5"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6pPr>
            <a:lvl7pPr marR="0" lvl="6"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7pPr>
            <a:lvl8pPr marR="0" lvl="7"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8pPr>
            <a:lvl9pPr marR="0" lvl="8"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9pPr>
          </a:lstStyle>
          <a:p>
            <a:pPr marL="285750" indent="-285750" algn="just">
              <a:buClr>
                <a:schemeClr val="dk1"/>
              </a:buClr>
              <a:buSzPct val="78571"/>
              <a:buFont typeface="Wingdings" panose="05000000000000000000" pitchFamily="2" charset="2"/>
              <a:buChar char="q"/>
            </a:pPr>
            <a:r>
              <a:rPr lang="es-ES" sz="1500" dirty="0"/>
              <a:t>Cada observación se forma a partir de un ventana de tiempo deslizante (</a:t>
            </a:r>
            <a:r>
              <a:rPr lang="es-ES" sz="1500" i="1" dirty="0" err="1"/>
              <a:t>rolling</a:t>
            </a:r>
            <a:r>
              <a:rPr lang="es-ES" sz="1500" i="1" dirty="0"/>
              <a:t> time </a:t>
            </a:r>
            <a:r>
              <a:rPr lang="es-ES" sz="1500" i="1" dirty="0" err="1"/>
              <a:t>window</a:t>
            </a:r>
            <a:r>
              <a:rPr lang="es-ES" sz="1500" dirty="0"/>
              <a:t>) de la que se calculan una colección de estadísticos (media, desviación estándar, máximo, etc.). </a:t>
            </a:r>
          </a:p>
          <a:p>
            <a:pPr algn="just">
              <a:buClr>
                <a:schemeClr val="dk1"/>
              </a:buClr>
              <a:buSzPct val="78571"/>
            </a:pPr>
            <a:endParaRPr lang="es-ES" sz="1500" dirty="0"/>
          </a:p>
          <a:p>
            <a:pPr marL="285750" indent="-285750" algn="just">
              <a:buClr>
                <a:schemeClr val="dk1"/>
              </a:buClr>
              <a:buSzPct val="78571"/>
              <a:buFont typeface="Wingdings" panose="05000000000000000000" pitchFamily="2" charset="2"/>
              <a:buChar char="q"/>
            </a:pPr>
            <a:r>
              <a:rPr lang="es-ES" sz="1500" dirty="0"/>
              <a:t>Se aplica una reducción del número de variables (mediante técnicas como PCA). </a:t>
            </a:r>
          </a:p>
          <a:p>
            <a:pPr algn="just">
              <a:buClr>
                <a:schemeClr val="dk1"/>
              </a:buClr>
              <a:buSzPct val="78571"/>
            </a:pPr>
            <a:endParaRPr lang="es-ES" sz="1500" dirty="0"/>
          </a:p>
          <a:p>
            <a:pPr marL="285750" indent="-285750" algn="just">
              <a:buClr>
                <a:schemeClr val="dk1"/>
              </a:buClr>
              <a:buSzPct val="78571"/>
              <a:buFont typeface="Wingdings" panose="05000000000000000000" pitchFamily="2" charset="2"/>
              <a:buChar char="q"/>
            </a:pPr>
            <a:r>
              <a:rPr lang="es-ES" sz="1500" dirty="0"/>
              <a:t>Los mejores resultados se obtienen utilizando </a:t>
            </a:r>
            <a:r>
              <a:rPr lang="es-ES" sz="1500" dirty="0" err="1"/>
              <a:t>Random</a:t>
            </a:r>
            <a:r>
              <a:rPr lang="es-ES" sz="1500" dirty="0"/>
              <a:t> Forest (RF) consiguiendo precisiones por encima del 90%.</a:t>
            </a:r>
          </a:p>
          <a:p>
            <a:pPr marL="285750" indent="-285750" algn="just">
              <a:buClr>
                <a:schemeClr val="dk1"/>
              </a:buClr>
              <a:buSzPct val="78571"/>
              <a:buFont typeface="Wingdings" panose="05000000000000000000" pitchFamily="2" charset="2"/>
              <a:buChar char="q"/>
            </a:pPr>
            <a:endParaRPr lang="es-ES" sz="1500" dirty="0"/>
          </a:p>
          <a:p>
            <a:pPr marL="285750" indent="-285750" algn="just">
              <a:buClr>
                <a:schemeClr val="dk1"/>
              </a:buClr>
              <a:buSzPct val="78571"/>
              <a:buFont typeface="Wingdings" panose="05000000000000000000" pitchFamily="2" charset="2"/>
              <a:buChar char="q"/>
            </a:pPr>
            <a:r>
              <a:rPr lang="es-ES" sz="1500" dirty="0"/>
              <a:t>Utilizan métodos de </a:t>
            </a:r>
            <a:r>
              <a:rPr lang="es-ES" sz="1500" dirty="0" err="1"/>
              <a:t>Batch</a:t>
            </a:r>
            <a:r>
              <a:rPr lang="es-ES" sz="1500"/>
              <a:t>/Offline </a:t>
            </a:r>
            <a:r>
              <a:rPr lang="es-ES" sz="1500" dirty="0" err="1"/>
              <a:t>Learning</a:t>
            </a:r>
            <a:endParaRPr lang="es-ES" sz="1500" dirty="0"/>
          </a:p>
        </p:txBody>
      </p:sp>
    </p:spTree>
    <p:extLst>
      <p:ext uri="{BB962C8B-B14F-4D97-AF65-F5344CB8AC3E}">
        <p14:creationId xmlns:p14="http://schemas.microsoft.com/office/powerpoint/2010/main" val="3381232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3. Materiales y métodos. 3.1 </a:t>
            </a:r>
            <a:r>
              <a:rPr lang="es-ES" dirty="0"/>
              <a:t>Descripción del </a:t>
            </a:r>
            <a:r>
              <a:rPr lang="es-ES" dirty="0" err="1"/>
              <a:t>dataset</a:t>
            </a:r>
            <a:r>
              <a:rPr lang="es-ES" dirty="0"/>
              <a:t> 3W</a:t>
            </a:r>
            <a:endParaRPr dirty="0"/>
          </a:p>
        </p:txBody>
      </p:sp>
      <p:sp>
        <p:nvSpPr>
          <p:cNvPr id="95" name="Shape 95"/>
          <p:cNvSpPr txBox="1">
            <a:spLocks noGrp="1"/>
          </p:cNvSpPr>
          <p:nvPr>
            <p:ph type="body" idx="1"/>
          </p:nvPr>
        </p:nvSpPr>
        <p:spPr>
          <a:xfrm>
            <a:off x="772475" y="1367707"/>
            <a:ext cx="7599050" cy="4611062"/>
          </a:xfrm>
          <a:prstGeom prst="rect">
            <a:avLst/>
          </a:prstGeom>
        </p:spPr>
        <p:txBody>
          <a:bodyPr lIns="91425" tIns="91425" rIns="91425" bIns="91425" anchor="t" anchorCtr="0">
            <a:noAutofit/>
          </a:bodyPr>
          <a:lstStyle/>
          <a:p>
            <a:pPr marL="285750" lvl="0" indent="-285750" algn="just">
              <a:buClr>
                <a:schemeClr val="dk1"/>
              </a:buClr>
              <a:buSzPct val="78571"/>
              <a:buFont typeface="Wingdings" panose="05000000000000000000" pitchFamily="2" charset="2"/>
              <a:buChar char="q"/>
            </a:pPr>
            <a:r>
              <a:rPr lang="es-ES" sz="1500" dirty="0"/>
              <a:t>El </a:t>
            </a:r>
            <a:r>
              <a:rPr lang="es-ES" sz="1500" dirty="0" err="1"/>
              <a:t>dataset</a:t>
            </a:r>
            <a:r>
              <a:rPr lang="es-ES" sz="1500" dirty="0"/>
              <a:t> 3W está formado por un conjunto de series temporales que describen la operación de un pozo de extracción. </a:t>
            </a:r>
          </a:p>
          <a:p>
            <a:pPr lvl="0" algn="just">
              <a:buClr>
                <a:schemeClr val="dk1"/>
              </a:buClr>
              <a:buSzPct val="78571"/>
            </a:pPr>
            <a:endParaRPr lang="es-ES" sz="1500" dirty="0"/>
          </a:p>
          <a:p>
            <a:pPr marL="285750" lvl="0" indent="-285750" algn="just">
              <a:buClr>
                <a:schemeClr val="dk1"/>
              </a:buClr>
              <a:buSzPct val="78571"/>
              <a:buFont typeface="Wingdings" panose="05000000000000000000" pitchFamily="2" charset="2"/>
              <a:buChar char="q"/>
            </a:pPr>
            <a:r>
              <a:rPr lang="es-ES" sz="1500" dirty="0"/>
              <a:t>Las series tienen como origen:</a:t>
            </a:r>
          </a:p>
          <a:p>
            <a:pPr lvl="8" algn="just">
              <a:buClr>
                <a:schemeClr val="dk1"/>
              </a:buClr>
              <a:buSzPct val="78571"/>
            </a:pPr>
            <a:r>
              <a:rPr lang="es-ES" sz="1500" dirty="0"/>
              <a:t>	</a:t>
            </a:r>
          </a:p>
          <a:p>
            <a:pPr lvl="8" algn="just">
              <a:lnSpc>
                <a:spcPct val="150000"/>
              </a:lnSpc>
              <a:buClr>
                <a:schemeClr val="dk1"/>
              </a:buClr>
              <a:buSzPct val="78571"/>
            </a:pPr>
            <a:r>
              <a:rPr lang="es-ES" sz="1500" dirty="0"/>
              <a:t>	Datos reales de pozos. Identifican el pozo con un número.</a:t>
            </a:r>
          </a:p>
          <a:p>
            <a:pPr lvl="7" algn="just">
              <a:lnSpc>
                <a:spcPct val="150000"/>
              </a:lnSpc>
              <a:buClr>
                <a:schemeClr val="dk1"/>
              </a:buClr>
              <a:buSzPct val="78571"/>
            </a:pPr>
            <a:r>
              <a:rPr lang="es-ES" sz="1500" dirty="0"/>
              <a:t>	Datos generados por simulación.</a:t>
            </a:r>
          </a:p>
          <a:p>
            <a:pPr lvl="7" algn="just">
              <a:lnSpc>
                <a:spcPct val="150000"/>
              </a:lnSpc>
              <a:buClr>
                <a:schemeClr val="dk1"/>
              </a:buClr>
              <a:buSzPct val="78571"/>
            </a:pPr>
            <a:r>
              <a:rPr lang="es-ES" sz="1500" dirty="0"/>
              <a:t>	Datos manuales generadas por expertos.</a:t>
            </a:r>
          </a:p>
          <a:p>
            <a:pPr lvl="0" algn="just">
              <a:buClr>
                <a:schemeClr val="dk1"/>
              </a:buClr>
              <a:buSzPct val="78571"/>
            </a:pPr>
            <a:endParaRPr lang="es-ES" sz="1500" dirty="0"/>
          </a:p>
          <a:p>
            <a:pPr marL="285750" lvl="0" indent="-285750" algn="just">
              <a:buClr>
                <a:schemeClr val="dk1"/>
              </a:buClr>
              <a:buSzPct val="78571"/>
              <a:buFont typeface="Wingdings" panose="05000000000000000000" pitchFamily="2" charset="2"/>
              <a:buChar char="q"/>
            </a:pPr>
            <a:r>
              <a:rPr lang="es-ES" sz="1500" dirty="0"/>
              <a:t>Cada serie temporal se almacena en un archivo CSV. </a:t>
            </a:r>
          </a:p>
          <a:p>
            <a:pPr lvl="0" algn="just">
              <a:buClr>
                <a:schemeClr val="dk1"/>
              </a:buClr>
              <a:buSzPct val="78571"/>
            </a:pPr>
            <a:endParaRPr lang="es-ES" sz="1500" dirty="0"/>
          </a:p>
          <a:p>
            <a:pPr marL="285750" lvl="0" indent="-285750" algn="just">
              <a:buClr>
                <a:schemeClr val="dk1"/>
              </a:buClr>
              <a:buSzPct val="78571"/>
              <a:buFont typeface="Wingdings" panose="05000000000000000000" pitchFamily="2" charset="2"/>
              <a:buChar char="q"/>
            </a:pPr>
            <a:r>
              <a:rPr lang="es-ES" sz="1500" dirty="0"/>
              <a:t>Cada observación es una línea en el archivo CSV (una por segundo).</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En cada observación: 8 variables del proceso + etiqueta </a:t>
            </a:r>
          </a:p>
        </p:txBody>
      </p:sp>
    </p:spTree>
    <p:extLst>
      <p:ext uri="{BB962C8B-B14F-4D97-AF65-F5344CB8AC3E}">
        <p14:creationId xmlns:p14="http://schemas.microsoft.com/office/powerpoint/2010/main" val="273211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8" name="Shape 128"/>
          <p:cNvSpPr txBox="1">
            <a:spLocks noGrp="1"/>
          </p:cNvSpPr>
          <p:nvPr>
            <p:ph type="title"/>
          </p:nvPr>
        </p:nvSpPr>
        <p:spPr>
          <a:xfrm>
            <a:off x="772475" y="635433"/>
            <a:ext cx="7430100" cy="472799"/>
          </a:xfrm>
          <a:prstGeom prst="rect">
            <a:avLst/>
          </a:prstGeom>
        </p:spPr>
        <p:txBody>
          <a:bodyPr lIns="91425" tIns="91425" rIns="91425" bIns="91425" anchor="t" anchorCtr="0">
            <a:noAutofit/>
          </a:bodyPr>
          <a:lstStyle/>
          <a:p>
            <a:pPr lvl="0" rtl="0">
              <a:spcBef>
                <a:spcPts val="0"/>
              </a:spcBef>
              <a:buNone/>
            </a:pPr>
            <a:r>
              <a:rPr lang="es-ES" dirty="0"/>
              <a:t>3. Materiales y métodos. 3.1 Descripción del </a:t>
            </a:r>
            <a:r>
              <a:rPr lang="es-ES" dirty="0" err="1"/>
              <a:t>dataset</a:t>
            </a:r>
            <a:r>
              <a:rPr lang="es-ES" dirty="0"/>
              <a:t> 3W</a:t>
            </a:r>
            <a:br>
              <a:rPr lang="es-ES" dirty="0"/>
            </a:br>
            <a:endParaRPr dirty="0"/>
          </a:p>
        </p:txBody>
      </p:sp>
      <p:pic>
        <p:nvPicPr>
          <p:cNvPr id="3" name="Imagen 2" descr="Diagrama&#10;&#10;Descripción generada automáticamente">
            <a:extLst>
              <a:ext uri="{FF2B5EF4-FFF2-40B4-BE49-F238E27FC236}">
                <a16:creationId xmlns:a16="http://schemas.microsoft.com/office/drawing/2014/main" id="{3D3CAEC1-5C2F-2F8D-ECFA-D72687704199}"/>
              </a:ext>
            </a:extLst>
          </p:cNvPr>
          <p:cNvPicPr>
            <a:picLocks noChangeAspect="1"/>
          </p:cNvPicPr>
          <p:nvPr/>
        </p:nvPicPr>
        <p:blipFill>
          <a:blip r:embed="rId3"/>
          <a:stretch>
            <a:fillRect/>
          </a:stretch>
        </p:blipFill>
        <p:spPr>
          <a:xfrm>
            <a:off x="4686841" y="1108232"/>
            <a:ext cx="3811532" cy="3042819"/>
          </a:xfrm>
          <a:prstGeom prst="rect">
            <a:avLst/>
          </a:prstGeom>
        </p:spPr>
      </p:pic>
      <p:pic>
        <p:nvPicPr>
          <p:cNvPr id="5" name="Imagen 4" descr="Diagrama&#10;&#10;Descripción generada automáticamente">
            <a:extLst>
              <a:ext uri="{FF2B5EF4-FFF2-40B4-BE49-F238E27FC236}">
                <a16:creationId xmlns:a16="http://schemas.microsoft.com/office/drawing/2014/main" id="{D80E322C-9165-21E8-89B5-260B43726686}"/>
              </a:ext>
            </a:extLst>
          </p:cNvPr>
          <p:cNvPicPr>
            <a:picLocks noChangeAspect="1"/>
          </p:cNvPicPr>
          <p:nvPr/>
        </p:nvPicPr>
        <p:blipFill>
          <a:blip r:embed="rId4"/>
          <a:stretch>
            <a:fillRect/>
          </a:stretch>
        </p:blipFill>
        <p:spPr>
          <a:xfrm>
            <a:off x="284518" y="1108233"/>
            <a:ext cx="3825258" cy="3042819"/>
          </a:xfrm>
          <a:prstGeom prst="rect">
            <a:avLst/>
          </a:prstGeom>
        </p:spPr>
      </p:pic>
      <p:sp>
        <p:nvSpPr>
          <p:cNvPr id="6" name="CuadroTexto 5">
            <a:extLst>
              <a:ext uri="{FF2B5EF4-FFF2-40B4-BE49-F238E27FC236}">
                <a16:creationId xmlns:a16="http://schemas.microsoft.com/office/drawing/2014/main" id="{A5C37807-5C35-895D-DD3E-030B08791104}"/>
              </a:ext>
            </a:extLst>
          </p:cNvPr>
          <p:cNvSpPr txBox="1"/>
          <p:nvPr/>
        </p:nvSpPr>
        <p:spPr>
          <a:xfrm>
            <a:off x="432079" y="4481565"/>
            <a:ext cx="7770496" cy="1815882"/>
          </a:xfrm>
          <a:prstGeom prst="rect">
            <a:avLst/>
          </a:prstGeom>
          <a:noFill/>
        </p:spPr>
        <p:txBody>
          <a:bodyPr wrap="square" rtlCol="0">
            <a:spAutoFit/>
          </a:bodyPr>
          <a:lstStyle/>
          <a:p>
            <a:r>
              <a:rPr lang="es-ES" dirty="0"/>
              <a:t>        P-PDG:   </a:t>
            </a:r>
            <a:r>
              <a:rPr lang="es-ES" dirty="0" err="1"/>
              <a:t>pressure</a:t>
            </a:r>
            <a:r>
              <a:rPr lang="es-ES" dirty="0"/>
              <a:t> variable at </a:t>
            </a:r>
            <a:r>
              <a:rPr lang="es-ES" dirty="0" err="1"/>
              <a:t>the</a:t>
            </a:r>
            <a:r>
              <a:rPr lang="es-ES" dirty="0"/>
              <a:t> </a:t>
            </a:r>
            <a:r>
              <a:rPr lang="es-ES" dirty="0" err="1"/>
              <a:t>Permanent</a:t>
            </a:r>
            <a:r>
              <a:rPr lang="es-ES" dirty="0"/>
              <a:t> </a:t>
            </a:r>
            <a:r>
              <a:rPr lang="es-ES" dirty="0" err="1"/>
              <a:t>Downhole</a:t>
            </a:r>
            <a:r>
              <a:rPr lang="es-ES" dirty="0"/>
              <a:t> Gauge (PDG);  </a:t>
            </a:r>
          </a:p>
          <a:p>
            <a:r>
              <a:rPr lang="es-ES" dirty="0"/>
              <a:t>         P-TPT:   </a:t>
            </a:r>
            <a:r>
              <a:rPr lang="es-ES" dirty="0" err="1"/>
              <a:t>pressure</a:t>
            </a:r>
            <a:r>
              <a:rPr lang="es-ES" dirty="0"/>
              <a:t> variable at </a:t>
            </a:r>
            <a:r>
              <a:rPr lang="es-ES" dirty="0" err="1"/>
              <a:t>the</a:t>
            </a:r>
            <a:r>
              <a:rPr lang="es-ES" dirty="0"/>
              <a:t> </a:t>
            </a:r>
            <a:r>
              <a:rPr lang="es-ES" dirty="0" err="1"/>
              <a:t>Temperature</a:t>
            </a:r>
            <a:r>
              <a:rPr lang="es-ES" dirty="0"/>
              <a:t> and </a:t>
            </a:r>
            <a:r>
              <a:rPr lang="es-ES" dirty="0" err="1"/>
              <a:t>Pressure</a:t>
            </a:r>
            <a:r>
              <a:rPr lang="es-ES" dirty="0"/>
              <a:t> </a:t>
            </a:r>
            <a:r>
              <a:rPr lang="es-ES" dirty="0" err="1"/>
              <a:t>Transducer</a:t>
            </a:r>
            <a:r>
              <a:rPr lang="es-ES" dirty="0"/>
              <a:t> (TPT);</a:t>
            </a:r>
          </a:p>
          <a:p>
            <a:r>
              <a:rPr lang="es-ES" dirty="0"/>
              <a:t>          T-TPT:  </a:t>
            </a:r>
            <a:r>
              <a:rPr lang="es-ES" dirty="0" err="1"/>
              <a:t>temperature</a:t>
            </a:r>
            <a:r>
              <a:rPr lang="es-ES" dirty="0"/>
              <a:t> variable at </a:t>
            </a:r>
            <a:r>
              <a:rPr lang="es-ES" dirty="0" err="1"/>
              <a:t>the</a:t>
            </a:r>
            <a:r>
              <a:rPr lang="es-ES" dirty="0"/>
              <a:t> </a:t>
            </a:r>
            <a:r>
              <a:rPr lang="es-ES" dirty="0" err="1"/>
              <a:t>Temperature</a:t>
            </a:r>
            <a:r>
              <a:rPr lang="es-ES" dirty="0"/>
              <a:t> and </a:t>
            </a:r>
            <a:r>
              <a:rPr lang="es-ES" dirty="0" err="1"/>
              <a:t>Pressure</a:t>
            </a:r>
            <a:r>
              <a:rPr lang="es-ES" dirty="0"/>
              <a:t> </a:t>
            </a:r>
            <a:r>
              <a:rPr lang="es-ES" dirty="0" err="1"/>
              <a:t>Transducer</a:t>
            </a:r>
            <a:r>
              <a:rPr lang="es-ES" dirty="0"/>
              <a:t> (TPT);</a:t>
            </a:r>
          </a:p>
          <a:p>
            <a:r>
              <a:rPr lang="es-ES" dirty="0"/>
              <a:t>P-MON-CKP:  </a:t>
            </a:r>
            <a:r>
              <a:rPr lang="es-ES" dirty="0" err="1"/>
              <a:t>pressure</a:t>
            </a:r>
            <a:r>
              <a:rPr lang="es-ES" dirty="0"/>
              <a:t> variable </a:t>
            </a:r>
            <a:r>
              <a:rPr lang="es-ES" dirty="0" err="1"/>
              <a:t>upstream</a:t>
            </a:r>
            <a:r>
              <a:rPr lang="es-ES" dirty="0"/>
              <a:t> </a:t>
            </a:r>
            <a:r>
              <a:rPr lang="es-ES" dirty="0" err="1"/>
              <a:t>of</a:t>
            </a:r>
            <a:r>
              <a:rPr lang="es-ES" dirty="0"/>
              <a:t> </a:t>
            </a:r>
            <a:r>
              <a:rPr lang="es-ES" dirty="0" err="1"/>
              <a:t>the</a:t>
            </a:r>
            <a:r>
              <a:rPr lang="es-ES" dirty="0"/>
              <a:t> </a:t>
            </a:r>
            <a:r>
              <a:rPr lang="es-ES" dirty="0" err="1"/>
              <a:t>production</a:t>
            </a:r>
            <a:r>
              <a:rPr lang="es-ES" dirty="0"/>
              <a:t> </a:t>
            </a:r>
            <a:r>
              <a:rPr lang="es-ES" dirty="0" err="1"/>
              <a:t>choke</a:t>
            </a:r>
            <a:r>
              <a:rPr lang="es-ES" dirty="0"/>
              <a:t> (CKP);</a:t>
            </a:r>
          </a:p>
          <a:p>
            <a:r>
              <a:rPr lang="es-ES" dirty="0"/>
              <a:t>  T-JUS-CKP:  </a:t>
            </a:r>
            <a:r>
              <a:rPr lang="es-ES" dirty="0" err="1"/>
              <a:t>temperature</a:t>
            </a:r>
            <a:r>
              <a:rPr lang="es-ES" dirty="0"/>
              <a:t> variable </a:t>
            </a:r>
            <a:r>
              <a:rPr lang="es-ES" dirty="0" err="1"/>
              <a:t>downstream</a:t>
            </a:r>
            <a:r>
              <a:rPr lang="es-ES" dirty="0"/>
              <a:t> </a:t>
            </a:r>
            <a:r>
              <a:rPr lang="es-ES" dirty="0" err="1"/>
              <a:t>of</a:t>
            </a:r>
            <a:r>
              <a:rPr lang="es-ES" dirty="0"/>
              <a:t> </a:t>
            </a:r>
            <a:r>
              <a:rPr lang="es-ES" dirty="0" err="1"/>
              <a:t>the</a:t>
            </a:r>
            <a:r>
              <a:rPr lang="es-ES" dirty="0"/>
              <a:t> </a:t>
            </a:r>
            <a:r>
              <a:rPr lang="es-ES" dirty="0" err="1"/>
              <a:t>production</a:t>
            </a:r>
            <a:r>
              <a:rPr lang="es-ES" dirty="0"/>
              <a:t> </a:t>
            </a:r>
            <a:r>
              <a:rPr lang="es-ES" dirty="0" err="1"/>
              <a:t>choke</a:t>
            </a:r>
            <a:r>
              <a:rPr lang="es-ES" dirty="0"/>
              <a:t> (CKP);</a:t>
            </a:r>
          </a:p>
          <a:p>
            <a:r>
              <a:rPr lang="es-ES" dirty="0"/>
              <a:t>P-JUS-CKGL: </a:t>
            </a:r>
            <a:r>
              <a:rPr lang="es-ES" dirty="0" err="1"/>
              <a:t>pressure</a:t>
            </a:r>
            <a:r>
              <a:rPr lang="es-ES" dirty="0"/>
              <a:t> variable </a:t>
            </a:r>
            <a:r>
              <a:rPr lang="es-ES" dirty="0" err="1"/>
              <a:t>upstream</a:t>
            </a:r>
            <a:r>
              <a:rPr lang="es-ES" dirty="0"/>
              <a:t> </a:t>
            </a:r>
            <a:r>
              <a:rPr lang="es-ES" dirty="0" err="1"/>
              <a:t>of</a:t>
            </a:r>
            <a:r>
              <a:rPr lang="es-ES" dirty="0"/>
              <a:t> </a:t>
            </a:r>
            <a:r>
              <a:rPr lang="es-ES" dirty="0" err="1"/>
              <a:t>the</a:t>
            </a:r>
            <a:r>
              <a:rPr lang="es-ES" dirty="0"/>
              <a:t> gas </a:t>
            </a:r>
            <a:r>
              <a:rPr lang="es-ES" dirty="0" err="1"/>
              <a:t>lift</a:t>
            </a:r>
            <a:r>
              <a:rPr lang="es-ES" dirty="0"/>
              <a:t> </a:t>
            </a:r>
            <a:r>
              <a:rPr lang="es-ES" dirty="0" err="1"/>
              <a:t>choke</a:t>
            </a:r>
            <a:r>
              <a:rPr lang="es-ES" dirty="0"/>
              <a:t> (CKGL);</a:t>
            </a:r>
          </a:p>
          <a:p>
            <a:r>
              <a:rPr lang="es-ES" dirty="0"/>
              <a:t>T-JUS-CKGL: </a:t>
            </a:r>
            <a:r>
              <a:rPr lang="es-ES" dirty="0" err="1"/>
              <a:t>temperature</a:t>
            </a:r>
            <a:r>
              <a:rPr lang="es-ES" dirty="0"/>
              <a:t> variable </a:t>
            </a:r>
            <a:r>
              <a:rPr lang="es-ES" dirty="0" err="1"/>
              <a:t>upstream</a:t>
            </a:r>
            <a:r>
              <a:rPr lang="es-ES" dirty="0"/>
              <a:t> </a:t>
            </a:r>
            <a:r>
              <a:rPr lang="es-ES" dirty="0" err="1"/>
              <a:t>of</a:t>
            </a:r>
            <a:r>
              <a:rPr lang="es-ES" dirty="0"/>
              <a:t> </a:t>
            </a:r>
            <a:r>
              <a:rPr lang="es-ES" dirty="0" err="1"/>
              <a:t>the</a:t>
            </a:r>
            <a:r>
              <a:rPr lang="es-ES" dirty="0"/>
              <a:t> gas </a:t>
            </a:r>
            <a:r>
              <a:rPr lang="es-ES" dirty="0" err="1"/>
              <a:t>lift</a:t>
            </a:r>
            <a:r>
              <a:rPr lang="es-ES" dirty="0"/>
              <a:t> </a:t>
            </a:r>
            <a:r>
              <a:rPr lang="es-ES" dirty="0" err="1"/>
              <a:t>choke</a:t>
            </a:r>
            <a:r>
              <a:rPr lang="es-ES" dirty="0"/>
              <a:t> (CKGL);</a:t>
            </a:r>
          </a:p>
          <a:p>
            <a:r>
              <a:rPr lang="es-ES" dirty="0"/>
              <a:t>             QGL:  gas </a:t>
            </a:r>
            <a:r>
              <a:rPr lang="es-ES" dirty="0" err="1"/>
              <a:t>lift</a:t>
            </a:r>
            <a:r>
              <a:rPr lang="es-ES" dirty="0"/>
              <a:t> </a:t>
            </a:r>
            <a:r>
              <a:rPr lang="es-ES" dirty="0" err="1"/>
              <a:t>flow</a:t>
            </a:r>
            <a:r>
              <a:rPr lang="es-ES" dirty="0"/>
              <a:t> </a:t>
            </a:r>
            <a:r>
              <a:rPr lang="es-ES" dirty="0" err="1"/>
              <a:t>rate</a:t>
            </a:r>
            <a:r>
              <a:rPr lang="es-ES" dirty="0"/>
              <a:t>;</a:t>
            </a:r>
          </a:p>
        </p:txBody>
      </p:sp>
    </p:spTree>
    <p:extLst>
      <p:ext uri="{BB962C8B-B14F-4D97-AF65-F5344CB8AC3E}">
        <p14:creationId xmlns:p14="http://schemas.microsoft.com/office/powerpoint/2010/main" val="809632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8" name="Shape 128"/>
          <p:cNvSpPr txBox="1">
            <a:spLocks noGrp="1"/>
          </p:cNvSpPr>
          <p:nvPr>
            <p:ph type="title"/>
          </p:nvPr>
        </p:nvSpPr>
        <p:spPr>
          <a:xfrm>
            <a:off x="772475" y="635433"/>
            <a:ext cx="7430100" cy="472800"/>
          </a:xfrm>
          <a:prstGeom prst="rect">
            <a:avLst/>
          </a:prstGeom>
        </p:spPr>
        <p:txBody>
          <a:bodyPr lIns="91425" tIns="91425" rIns="91425" bIns="91425" anchor="t" anchorCtr="0">
            <a:noAutofit/>
          </a:bodyPr>
          <a:lstStyle/>
          <a:p>
            <a:pPr lvl="0" rtl="0">
              <a:spcBef>
                <a:spcPts val="0"/>
              </a:spcBef>
              <a:buNone/>
            </a:pPr>
            <a:r>
              <a:rPr lang="es-ES" dirty="0"/>
              <a:t>3. Materiales y métodos. 3.2 Análisis Exploratorio</a:t>
            </a:r>
            <a:endParaRPr dirty="0"/>
          </a:p>
        </p:txBody>
      </p:sp>
      <p:pic>
        <p:nvPicPr>
          <p:cNvPr id="4" name="Imagen 3" descr="Tabla&#10;&#10;Descripción generada automáticamente">
            <a:extLst>
              <a:ext uri="{FF2B5EF4-FFF2-40B4-BE49-F238E27FC236}">
                <a16:creationId xmlns:a16="http://schemas.microsoft.com/office/drawing/2014/main" id="{3B334C39-1DB1-121D-736F-F4844EF3BC29}"/>
              </a:ext>
            </a:extLst>
          </p:cNvPr>
          <p:cNvPicPr>
            <a:picLocks noChangeAspect="1"/>
          </p:cNvPicPr>
          <p:nvPr/>
        </p:nvPicPr>
        <p:blipFill>
          <a:blip r:embed="rId3"/>
          <a:stretch>
            <a:fillRect/>
          </a:stretch>
        </p:blipFill>
        <p:spPr>
          <a:xfrm>
            <a:off x="197847" y="1206796"/>
            <a:ext cx="5057775" cy="3419475"/>
          </a:xfrm>
          <a:prstGeom prst="rect">
            <a:avLst/>
          </a:prstGeom>
        </p:spPr>
      </p:pic>
      <p:pic>
        <p:nvPicPr>
          <p:cNvPr id="8" name="Imagen 7" descr="Diagrama&#10;&#10;Descripción generada automáticamente con confianza baja">
            <a:extLst>
              <a:ext uri="{FF2B5EF4-FFF2-40B4-BE49-F238E27FC236}">
                <a16:creationId xmlns:a16="http://schemas.microsoft.com/office/drawing/2014/main" id="{DC0C575B-7C38-B189-0952-11DB7EAE6796}"/>
              </a:ext>
            </a:extLst>
          </p:cNvPr>
          <p:cNvPicPr>
            <a:picLocks noChangeAspect="1"/>
          </p:cNvPicPr>
          <p:nvPr/>
        </p:nvPicPr>
        <p:blipFill>
          <a:blip r:embed="rId4"/>
          <a:stretch>
            <a:fillRect/>
          </a:stretch>
        </p:blipFill>
        <p:spPr>
          <a:xfrm>
            <a:off x="5228409" y="1108233"/>
            <a:ext cx="3995978" cy="4795174"/>
          </a:xfrm>
          <a:prstGeom prst="rect">
            <a:avLst/>
          </a:prstGeom>
        </p:spPr>
      </p:pic>
    </p:spTree>
    <p:extLst>
      <p:ext uri="{BB962C8B-B14F-4D97-AF65-F5344CB8AC3E}">
        <p14:creationId xmlns:p14="http://schemas.microsoft.com/office/powerpoint/2010/main" val="39589481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8" name="Shape 128"/>
          <p:cNvSpPr txBox="1">
            <a:spLocks noGrp="1"/>
          </p:cNvSpPr>
          <p:nvPr>
            <p:ph type="title"/>
          </p:nvPr>
        </p:nvSpPr>
        <p:spPr>
          <a:xfrm>
            <a:off x="772475" y="635433"/>
            <a:ext cx="7430100" cy="498103"/>
          </a:xfrm>
          <a:prstGeom prst="rect">
            <a:avLst/>
          </a:prstGeom>
        </p:spPr>
        <p:txBody>
          <a:bodyPr lIns="91425" tIns="91425" rIns="91425" bIns="91425" anchor="t" anchorCtr="0">
            <a:noAutofit/>
          </a:bodyPr>
          <a:lstStyle/>
          <a:p>
            <a:pPr lvl="0" rtl="0">
              <a:spcBef>
                <a:spcPts val="0"/>
              </a:spcBef>
              <a:buNone/>
            </a:pPr>
            <a:r>
              <a:rPr lang="es-ES" dirty="0"/>
              <a:t>3. Materiales y métodos. 3.2 Análisis Exploratorio</a:t>
            </a:r>
            <a:endParaRPr dirty="0"/>
          </a:p>
        </p:txBody>
      </p:sp>
      <p:pic>
        <p:nvPicPr>
          <p:cNvPr id="3" name="Imagen 2" descr="Imagen que contiene Gráfico de dispersión&#10;&#10;Descripción generada automáticamente">
            <a:extLst>
              <a:ext uri="{FF2B5EF4-FFF2-40B4-BE49-F238E27FC236}">
                <a16:creationId xmlns:a16="http://schemas.microsoft.com/office/drawing/2014/main" id="{3B0CF0E2-E7D8-5349-0BE6-5D5FE88AD3C1}"/>
              </a:ext>
            </a:extLst>
          </p:cNvPr>
          <p:cNvPicPr>
            <a:picLocks noChangeAspect="1"/>
          </p:cNvPicPr>
          <p:nvPr/>
        </p:nvPicPr>
        <p:blipFill>
          <a:blip r:embed="rId3"/>
          <a:stretch>
            <a:fillRect/>
          </a:stretch>
        </p:blipFill>
        <p:spPr>
          <a:xfrm>
            <a:off x="532562" y="1002907"/>
            <a:ext cx="7345188" cy="5295368"/>
          </a:xfrm>
          <a:prstGeom prst="rect">
            <a:avLst/>
          </a:prstGeom>
        </p:spPr>
      </p:pic>
      <p:sp>
        <p:nvSpPr>
          <p:cNvPr id="2" name="CuadroTexto 1">
            <a:extLst>
              <a:ext uri="{FF2B5EF4-FFF2-40B4-BE49-F238E27FC236}">
                <a16:creationId xmlns:a16="http://schemas.microsoft.com/office/drawing/2014/main" id="{1410892B-856E-2480-0509-446295ADDEF2}"/>
              </a:ext>
            </a:extLst>
          </p:cNvPr>
          <p:cNvSpPr txBox="1"/>
          <p:nvPr/>
        </p:nvSpPr>
        <p:spPr>
          <a:xfrm>
            <a:off x="2622620" y="6206123"/>
            <a:ext cx="3467616" cy="276999"/>
          </a:xfrm>
          <a:prstGeom prst="rect">
            <a:avLst/>
          </a:prstGeom>
          <a:noFill/>
        </p:spPr>
        <p:txBody>
          <a:bodyPr wrap="none" rtlCol="0">
            <a:spAutoFit/>
          </a:bodyPr>
          <a:lstStyle/>
          <a:p>
            <a:r>
              <a:rPr lang="es-ES" sz="1200" dirty="0">
                <a:solidFill>
                  <a:srgbClr val="000078"/>
                </a:solidFill>
              </a:rPr>
              <a:t>Cronograma de las series reales del </a:t>
            </a:r>
            <a:r>
              <a:rPr lang="es-ES" sz="1200" dirty="0" err="1">
                <a:solidFill>
                  <a:srgbClr val="000078"/>
                </a:solidFill>
              </a:rPr>
              <a:t>dataset</a:t>
            </a:r>
            <a:r>
              <a:rPr lang="es-ES" sz="1200" dirty="0">
                <a:solidFill>
                  <a:srgbClr val="000078"/>
                </a:solidFill>
              </a:rPr>
              <a:t> 3W</a:t>
            </a:r>
          </a:p>
        </p:txBody>
      </p:sp>
    </p:spTree>
    <p:extLst>
      <p:ext uri="{BB962C8B-B14F-4D97-AF65-F5344CB8AC3E}">
        <p14:creationId xmlns:p14="http://schemas.microsoft.com/office/powerpoint/2010/main" val="4313757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8" name="Shape 128"/>
          <p:cNvSpPr txBox="1">
            <a:spLocks noGrp="1"/>
          </p:cNvSpPr>
          <p:nvPr>
            <p:ph type="title"/>
          </p:nvPr>
        </p:nvSpPr>
        <p:spPr>
          <a:xfrm>
            <a:off x="772475" y="635433"/>
            <a:ext cx="7430100" cy="459837"/>
          </a:xfrm>
          <a:prstGeom prst="rect">
            <a:avLst/>
          </a:prstGeom>
        </p:spPr>
        <p:txBody>
          <a:bodyPr lIns="91425" tIns="91425" rIns="91425" bIns="91425" anchor="t" anchorCtr="0">
            <a:noAutofit/>
          </a:bodyPr>
          <a:lstStyle/>
          <a:p>
            <a:pPr lvl="0" rtl="0">
              <a:spcBef>
                <a:spcPts val="0"/>
              </a:spcBef>
              <a:buNone/>
            </a:pPr>
            <a:r>
              <a:rPr lang="es-ES" dirty="0"/>
              <a:t>3. Materiales y métodos. 3.2 Análisis Exploratorio</a:t>
            </a:r>
            <a:endParaRPr dirty="0"/>
          </a:p>
        </p:txBody>
      </p:sp>
      <p:grpSp>
        <p:nvGrpSpPr>
          <p:cNvPr id="16" name="Grupo 15">
            <a:extLst>
              <a:ext uri="{FF2B5EF4-FFF2-40B4-BE49-F238E27FC236}">
                <a16:creationId xmlns:a16="http://schemas.microsoft.com/office/drawing/2014/main" id="{60E4C674-7D18-DB85-5EAA-9EC03AB4F6EB}"/>
              </a:ext>
            </a:extLst>
          </p:cNvPr>
          <p:cNvGrpSpPr/>
          <p:nvPr/>
        </p:nvGrpSpPr>
        <p:grpSpPr>
          <a:xfrm>
            <a:off x="1" y="1001471"/>
            <a:ext cx="10410092" cy="2897289"/>
            <a:chOff x="0" y="1001471"/>
            <a:chExt cx="10597407" cy="2972806"/>
          </a:xfrm>
        </p:grpSpPr>
        <p:pic>
          <p:nvPicPr>
            <p:cNvPr id="11" name="Imagen 10" descr="Gráfico&#10;&#10;Descripción generada automáticamente">
              <a:extLst>
                <a:ext uri="{FF2B5EF4-FFF2-40B4-BE49-F238E27FC236}">
                  <a16:creationId xmlns:a16="http://schemas.microsoft.com/office/drawing/2014/main" id="{A068E7E6-4AD8-9A78-B63E-20B1887DF067}"/>
                </a:ext>
              </a:extLst>
            </p:cNvPr>
            <p:cNvPicPr>
              <a:picLocks noChangeAspect="1"/>
            </p:cNvPicPr>
            <p:nvPr/>
          </p:nvPicPr>
          <p:blipFill>
            <a:blip r:embed="rId3"/>
            <a:stretch>
              <a:fillRect/>
            </a:stretch>
          </p:blipFill>
          <p:spPr>
            <a:xfrm>
              <a:off x="0" y="1001471"/>
              <a:ext cx="3716007" cy="2972806"/>
            </a:xfrm>
            <a:prstGeom prst="rect">
              <a:avLst/>
            </a:prstGeom>
          </p:spPr>
        </p:pic>
        <p:pic>
          <p:nvPicPr>
            <p:cNvPr id="13" name="Imagen 12" descr="Diagrama&#10;&#10;Descripción generada automáticamente">
              <a:extLst>
                <a:ext uri="{FF2B5EF4-FFF2-40B4-BE49-F238E27FC236}">
                  <a16:creationId xmlns:a16="http://schemas.microsoft.com/office/drawing/2014/main" id="{A2DBA008-E473-5D12-A0DB-2EA79D73FD5C}"/>
                </a:ext>
              </a:extLst>
            </p:cNvPr>
            <p:cNvPicPr>
              <a:picLocks noChangeAspect="1"/>
            </p:cNvPicPr>
            <p:nvPr/>
          </p:nvPicPr>
          <p:blipFill>
            <a:blip r:embed="rId4"/>
            <a:stretch>
              <a:fillRect/>
            </a:stretch>
          </p:blipFill>
          <p:spPr>
            <a:xfrm>
              <a:off x="3443526" y="1001471"/>
              <a:ext cx="3716007" cy="2972806"/>
            </a:xfrm>
            <a:prstGeom prst="rect">
              <a:avLst/>
            </a:prstGeom>
          </p:spPr>
        </p:pic>
        <p:pic>
          <p:nvPicPr>
            <p:cNvPr id="15" name="Imagen 14" descr="Gráfico&#10;&#10;Descripción generada automáticamente">
              <a:extLst>
                <a:ext uri="{FF2B5EF4-FFF2-40B4-BE49-F238E27FC236}">
                  <a16:creationId xmlns:a16="http://schemas.microsoft.com/office/drawing/2014/main" id="{598FEDBA-0ADD-E6BF-C7D2-BDF2C818F6E1}"/>
                </a:ext>
              </a:extLst>
            </p:cNvPr>
            <p:cNvPicPr>
              <a:picLocks noChangeAspect="1"/>
            </p:cNvPicPr>
            <p:nvPr/>
          </p:nvPicPr>
          <p:blipFill>
            <a:blip r:embed="rId5"/>
            <a:stretch>
              <a:fillRect/>
            </a:stretch>
          </p:blipFill>
          <p:spPr>
            <a:xfrm>
              <a:off x="6881400" y="1001471"/>
              <a:ext cx="3716007" cy="2972805"/>
            </a:xfrm>
            <a:prstGeom prst="rect">
              <a:avLst/>
            </a:prstGeom>
          </p:spPr>
        </p:pic>
      </p:grpSp>
      <p:sp>
        <p:nvSpPr>
          <p:cNvPr id="17" name="CuadroTexto 16">
            <a:extLst>
              <a:ext uri="{FF2B5EF4-FFF2-40B4-BE49-F238E27FC236}">
                <a16:creationId xmlns:a16="http://schemas.microsoft.com/office/drawing/2014/main" id="{A173CB86-DF28-C41C-6B63-B1F2B457C8EC}"/>
              </a:ext>
            </a:extLst>
          </p:cNvPr>
          <p:cNvSpPr txBox="1"/>
          <p:nvPr/>
        </p:nvSpPr>
        <p:spPr>
          <a:xfrm>
            <a:off x="1825163" y="4139921"/>
            <a:ext cx="5630714" cy="2246769"/>
          </a:xfrm>
          <a:prstGeom prst="rect">
            <a:avLst/>
          </a:prstGeom>
          <a:noFill/>
        </p:spPr>
        <p:txBody>
          <a:bodyPr wrap="square" rtlCol="0">
            <a:spAutoFit/>
          </a:bodyPr>
          <a:lstStyle/>
          <a:p>
            <a:r>
              <a:rPr lang="es-ES" dirty="0"/>
              <a:t>           TYPE OF UNDESIRABLE EVENT            WINDOW SIZE   </a:t>
            </a:r>
          </a:p>
          <a:p>
            <a:r>
              <a:rPr lang="es-ES" dirty="0"/>
              <a:t>		</a:t>
            </a:r>
          </a:p>
          <a:p>
            <a:r>
              <a:rPr lang="es-ES" dirty="0"/>
              <a:t>            1 - ABRUPT INCREASE OF BSW 	    12h </a:t>
            </a:r>
          </a:p>
          <a:p>
            <a:r>
              <a:rPr lang="es-ES" dirty="0"/>
              <a:t>            2 – SPURIOUS CLOSURE OF DHSV	    5min–20min </a:t>
            </a:r>
          </a:p>
          <a:p>
            <a:r>
              <a:rPr lang="es-ES" dirty="0"/>
              <a:t>            3 – SEVERE SLUGGING         	    5h </a:t>
            </a:r>
          </a:p>
          <a:p>
            <a:r>
              <a:rPr lang="es-ES" dirty="0"/>
              <a:t>            4 – FLOW INSTABILITY                           15min </a:t>
            </a:r>
          </a:p>
          <a:p>
            <a:r>
              <a:rPr lang="es-ES" dirty="0"/>
              <a:t>            5 – RAPID PRODUCTIVITY LOSS 	    12h </a:t>
            </a:r>
          </a:p>
          <a:p>
            <a:r>
              <a:rPr lang="es-ES" dirty="0"/>
              <a:t>            6 – QUICK RESTRICTION IN PCK          15min </a:t>
            </a:r>
          </a:p>
          <a:p>
            <a:r>
              <a:rPr lang="es-ES" dirty="0"/>
              <a:t>            7 – SCALING IN PCK                               72h </a:t>
            </a:r>
          </a:p>
          <a:p>
            <a:r>
              <a:rPr lang="es-ES" dirty="0"/>
              <a:t>            8 – HYDRATE IN PRODUCTION LINE    30min–5h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3. Materiales y métodos. 3.3 </a:t>
            </a:r>
            <a:r>
              <a:rPr lang="es-ES" dirty="0"/>
              <a:t>Preprocesamiento de los datos</a:t>
            </a:r>
            <a:endParaRPr dirty="0"/>
          </a:p>
        </p:txBody>
      </p:sp>
      <p:sp>
        <p:nvSpPr>
          <p:cNvPr id="95" name="Shape 95"/>
          <p:cNvSpPr txBox="1">
            <a:spLocks noGrp="1"/>
          </p:cNvSpPr>
          <p:nvPr>
            <p:ph type="body" idx="1"/>
          </p:nvPr>
        </p:nvSpPr>
        <p:spPr>
          <a:xfrm>
            <a:off x="772475" y="1225899"/>
            <a:ext cx="7599050" cy="5144756"/>
          </a:xfrm>
          <a:prstGeom prst="rect">
            <a:avLst/>
          </a:prstGeom>
        </p:spPr>
        <p:txBody>
          <a:bodyPr lIns="91425" tIns="91425" rIns="91425" bIns="91425" anchor="t" anchorCtr="0">
            <a:noAutofit/>
          </a:bodyPr>
          <a:lstStyle/>
          <a:p>
            <a:pPr marL="285750" lvl="0" indent="-285750" algn="just">
              <a:buClr>
                <a:schemeClr val="dk1"/>
              </a:buClr>
              <a:buSzPct val="78571"/>
              <a:buFont typeface="Wingdings" panose="05000000000000000000" pitchFamily="2" charset="2"/>
              <a:buChar char="q"/>
            </a:pPr>
            <a:r>
              <a:rPr lang="es-ES" sz="1500" dirty="0"/>
              <a:t>Se ha decidido reducir el tamaño del </a:t>
            </a:r>
            <a:r>
              <a:rPr lang="es-ES" sz="1500" dirty="0" err="1"/>
              <a:t>dataset</a:t>
            </a:r>
            <a:r>
              <a:rPr lang="es-ES" sz="1500" dirty="0"/>
              <a:t> utilizando el promedio por minuto en vez de por segundo de las variables. Para la etiqueta </a:t>
            </a:r>
            <a:r>
              <a:rPr lang="es-ES" sz="1500" dirty="0" err="1"/>
              <a:t>class</a:t>
            </a:r>
            <a:r>
              <a:rPr lang="es-ES" sz="1500" dirty="0"/>
              <a:t> se usa el valor más frecuente en el minuto. La dinámica del proceso no requiere una frecuencia de muestreo tan alta.</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Las series temporales tienen como origen datos reales de 18 pozos diferentes, series simuladas y otras rellenadas manualmente. Para poder utilizar el </a:t>
            </a:r>
            <a:r>
              <a:rPr lang="es-ES" sz="1500" dirty="0" err="1"/>
              <a:t>dataset</a:t>
            </a:r>
            <a:r>
              <a:rPr lang="es-ES" sz="1500" dirty="0"/>
              <a:t> en conjunto las variables se han normalizado (</a:t>
            </a:r>
            <a:r>
              <a:rPr lang="es-ES" sz="1500" dirty="0" err="1"/>
              <a:t>StandardScaler</a:t>
            </a:r>
            <a:r>
              <a:rPr lang="es-ES" sz="1500" dirty="0"/>
              <a:t> ).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Los datos no disponibles (</a:t>
            </a:r>
            <a:r>
              <a:rPr lang="es-ES" sz="1500" dirty="0" err="1"/>
              <a:t>Nan</a:t>
            </a:r>
            <a:r>
              <a:rPr lang="es-ES" sz="1500" dirty="0"/>
              <a:t>) se han estimado con el método forward </a:t>
            </a:r>
            <a:r>
              <a:rPr lang="es-ES" sz="1500" dirty="0" err="1"/>
              <a:t>fill</a:t>
            </a:r>
            <a:r>
              <a:rPr lang="es-ES" sz="1500" dirty="0"/>
              <a:t> cuando en una serie hay menos del 20 %; si hay más, toda la serie se sustituye por cero.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Para gestionar los ficheros de las series temporales se ha programado la </a:t>
            </a:r>
            <a:r>
              <a:rPr lang="es-ES" sz="1500" dirty="0" err="1"/>
              <a:t>python</a:t>
            </a:r>
            <a:r>
              <a:rPr lang="es-ES" sz="1500" dirty="0"/>
              <a:t> </a:t>
            </a:r>
            <a:r>
              <a:rPr lang="es-ES" sz="1500" dirty="0" err="1"/>
              <a:t>class</a:t>
            </a:r>
            <a:r>
              <a:rPr lang="es-ES" sz="1500" dirty="0"/>
              <a:t> d3w que permite seleccionar las series según su origen, evento o pozo y generar conjuntos para entrenamiento, test y validación.</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Las series seleccionadas con d3w se alimenta a una </a:t>
            </a:r>
            <a:r>
              <a:rPr lang="es-ES" sz="1500" dirty="0" err="1"/>
              <a:t>python</a:t>
            </a:r>
            <a:r>
              <a:rPr lang="es-ES" sz="1500" dirty="0"/>
              <a:t> </a:t>
            </a:r>
            <a:r>
              <a:rPr lang="es-ES" sz="1500" dirty="0" err="1"/>
              <a:t>class</a:t>
            </a:r>
            <a:r>
              <a:rPr lang="es-ES" sz="1500" dirty="0"/>
              <a:t> que genera los datos de forma continua concatenando los registros de cada serie temporal para cada tipo de modelo.</a:t>
            </a:r>
          </a:p>
        </p:txBody>
      </p:sp>
    </p:spTree>
    <p:extLst>
      <p:ext uri="{BB962C8B-B14F-4D97-AF65-F5344CB8AC3E}">
        <p14:creationId xmlns:p14="http://schemas.microsoft.com/office/powerpoint/2010/main" val="9157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5161450" y="1872533"/>
            <a:ext cx="3707100" cy="4278000"/>
          </a:xfrm>
          <a:prstGeom prst="rect">
            <a:avLst/>
          </a:prstGeom>
        </p:spPr>
        <p:txBody>
          <a:bodyPr lIns="91425" tIns="91425" rIns="91425" bIns="91425" anchor="t" anchorCtr="0">
            <a:noAutofit/>
          </a:bodyPr>
          <a:lstStyle/>
          <a:p>
            <a:pPr marL="571500" lvl="0" indent="-342900" rtl="0">
              <a:spcBef>
                <a:spcPts val="0"/>
              </a:spcBef>
              <a:buFont typeface="+mj-lt"/>
              <a:buAutoNum type="arabicPeriod" startAt="4"/>
            </a:pPr>
            <a:r>
              <a:rPr lang="ca" dirty="0"/>
              <a:t>Experimentación y resultados</a:t>
            </a:r>
          </a:p>
          <a:p>
            <a:pPr marL="914400" lvl="1" indent="-228600" rtl="0">
              <a:spcBef>
                <a:spcPts val="0"/>
              </a:spcBef>
            </a:pPr>
            <a:endParaRPr lang="ca" dirty="0"/>
          </a:p>
          <a:p>
            <a:pPr marL="228600" lvl="2">
              <a:buNone/>
            </a:pPr>
            <a:endParaRPr lang="ca" dirty="0"/>
          </a:p>
          <a:p>
            <a:pPr marL="457200" lvl="0" indent="-228600" rtl="0">
              <a:spcBef>
                <a:spcPts val="0"/>
              </a:spcBef>
              <a:buAutoNum type="arabicPeriod" startAt="4"/>
            </a:pPr>
            <a:r>
              <a:rPr lang="ca" dirty="0"/>
              <a:t>Conclusiones del TFM</a:t>
            </a:r>
          </a:p>
          <a:p>
            <a:pPr marL="914400" lvl="1" indent="-228600">
              <a:buFontTx/>
              <a:buAutoNum type="arabicPeriod"/>
            </a:pPr>
            <a:r>
              <a:rPr lang="es-ES" dirty="0"/>
              <a:t>Líneas de trabajo futuras</a:t>
            </a:r>
          </a:p>
          <a:p>
            <a:pPr marL="228600" lvl="2">
              <a:buNone/>
            </a:pPr>
            <a:endParaRPr lang="ca" dirty="0"/>
          </a:p>
        </p:txBody>
      </p:sp>
      <p:sp>
        <p:nvSpPr>
          <p:cNvPr id="75" name="Shape 75"/>
          <p:cNvSpPr txBox="1">
            <a:spLocks noGrp="1"/>
          </p:cNvSpPr>
          <p:nvPr>
            <p:ph type="body" idx="2"/>
          </p:nvPr>
        </p:nvSpPr>
        <p:spPr>
          <a:xfrm>
            <a:off x="1671724" y="1872533"/>
            <a:ext cx="3707100" cy="4278000"/>
          </a:xfrm>
          <a:prstGeom prst="rect">
            <a:avLst/>
          </a:prstGeom>
        </p:spPr>
        <p:txBody>
          <a:bodyPr lIns="91425" tIns="91425" rIns="91425" bIns="91425" anchor="t" anchorCtr="0">
            <a:noAutofit/>
          </a:bodyPr>
          <a:lstStyle/>
          <a:p>
            <a:pPr marL="457200" lvl="0" indent="-228600" rtl="0">
              <a:spcBef>
                <a:spcPts val="0"/>
              </a:spcBef>
            </a:pPr>
            <a:r>
              <a:rPr lang="ca" dirty="0"/>
              <a:t>Introducción	</a:t>
            </a:r>
          </a:p>
          <a:p>
            <a:pPr marL="914400" lvl="1" indent="-228600" rtl="0">
              <a:spcBef>
                <a:spcPts val="0"/>
              </a:spcBef>
              <a:buAutoNum type="arabicPeriod"/>
            </a:pPr>
            <a:r>
              <a:rPr lang="ca" dirty="0"/>
              <a:t>Descripción del problema </a:t>
            </a:r>
          </a:p>
          <a:p>
            <a:pPr marL="914400" lvl="1" indent="-228600" rtl="0">
              <a:spcBef>
                <a:spcPts val="0"/>
              </a:spcBef>
              <a:buAutoNum type="arabicPeriod"/>
            </a:pPr>
            <a:r>
              <a:rPr lang="ca" dirty="0"/>
              <a:t>Objetivos del TFM</a:t>
            </a:r>
          </a:p>
          <a:p>
            <a:pPr marL="914400" lvl="1" indent="-228600" rtl="0">
              <a:spcBef>
                <a:spcPts val="0"/>
              </a:spcBef>
              <a:buAutoNum type="arabicPeriod"/>
            </a:pPr>
            <a:r>
              <a:rPr lang="ca" dirty="0"/>
              <a:t>Metodología</a:t>
            </a:r>
          </a:p>
          <a:p>
            <a:pPr marL="685800" lvl="1" rtl="0">
              <a:spcBef>
                <a:spcPts val="0"/>
              </a:spcBef>
              <a:buNone/>
            </a:pPr>
            <a:endParaRPr dirty="0"/>
          </a:p>
          <a:p>
            <a:pPr marL="457200" lvl="0" indent="-228600" rtl="0">
              <a:spcBef>
                <a:spcPts val="0"/>
              </a:spcBef>
            </a:pPr>
            <a:r>
              <a:rPr lang="ca" dirty="0"/>
              <a:t>Estado del arte</a:t>
            </a:r>
          </a:p>
          <a:p>
            <a:pPr marL="914400" lvl="1" indent="-228600">
              <a:buFontTx/>
              <a:buAutoNum type="arabicPeriod"/>
            </a:pPr>
            <a:r>
              <a:rPr lang="ca" dirty="0"/>
              <a:t>Online learning</a:t>
            </a:r>
          </a:p>
          <a:p>
            <a:pPr marL="914400" lvl="1" indent="-228600" rtl="0">
              <a:spcBef>
                <a:spcPts val="0"/>
              </a:spcBef>
              <a:buAutoNum type="arabicPeriod"/>
            </a:pPr>
            <a:r>
              <a:rPr lang="es-ES" dirty="0"/>
              <a:t>Concept </a:t>
            </a:r>
            <a:r>
              <a:rPr lang="es-ES" dirty="0" err="1"/>
              <a:t>Drift</a:t>
            </a:r>
            <a:endParaRPr lang="es-ES" dirty="0"/>
          </a:p>
          <a:p>
            <a:pPr marL="914400" lvl="1" indent="-228600">
              <a:buFontTx/>
              <a:buAutoNum type="arabicPeriod"/>
            </a:pPr>
            <a:r>
              <a:rPr lang="ca" dirty="0"/>
              <a:t>Trabajos sobre el 3W dataset</a:t>
            </a:r>
          </a:p>
          <a:p>
            <a:pPr marL="685800" lvl="1" rtl="0">
              <a:spcBef>
                <a:spcPts val="0"/>
              </a:spcBef>
              <a:buNone/>
            </a:pPr>
            <a:endParaRPr lang="ca" dirty="0"/>
          </a:p>
          <a:p>
            <a:pPr marL="457200" lvl="0" indent="-228600" rtl="0">
              <a:spcBef>
                <a:spcPts val="0"/>
              </a:spcBef>
            </a:pPr>
            <a:endParaRPr lang="ca" dirty="0"/>
          </a:p>
          <a:p>
            <a:pPr marL="457200" lvl="0" indent="-228600" rtl="0">
              <a:spcBef>
                <a:spcPts val="0"/>
              </a:spcBef>
            </a:pPr>
            <a:r>
              <a:rPr lang="ca" dirty="0"/>
              <a:t>Materiales y métodos</a:t>
            </a:r>
          </a:p>
          <a:p>
            <a:pPr marL="914400" lvl="1" indent="-228600" rtl="0">
              <a:spcBef>
                <a:spcPts val="0"/>
              </a:spcBef>
              <a:buAutoNum type="arabicPeriod"/>
            </a:pPr>
            <a:r>
              <a:rPr lang="ca" dirty="0"/>
              <a:t>Descripción del dataset 3W</a:t>
            </a:r>
          </a:p>
          <a:p>
            <a:pPr marL="914400" lvl="1" indent="-228600" rtl="0">
              <a:spcBef>
                <a:spcPts val="0"/>
              </a:spcBef>
              <a:buAutoNum type="arabicPeriod"/>
            </a:pPr>
            <a:r>
              <a:rPr lang="ca" dirty="0"/>
              <a:t>Análisis exploratorio</a:t>
            </a:r>
          </a:p>
          <a:p>
            <a:pPr marL="914400" lvl="1" indent="-228600" rtl="0">
              <a:spcBef>
                <a:spcPts val="0"/>
              </a:spcBef>
              <a:buAutoNum type="arabicPeriod"/>
            </a:pPr>
            <a:r>
              <a:rPr lang="ca" dirty="0"/>
              <a:t>Preprocesamiento de los datos</a:t>
            </a:r>
          </a:p>
          <a:p>
            <a:pPr marL="914400" lvl="1" indent="-228600" rtl="0">
              <a:spcBef>
                <a:spcPts val="0"/>
              </a:spcBef>
              <a:buAutoNum type="arabicPeriod"/>
            </a:pPr>
            <a:r>
              <a:rPr lang="ca" dirty="0"/>
              <a:t>Métodos online</a:t>
            </a:r>
          </a:p>
          <a:p>
            <a:pPr marL="685800" lvl="1" rtl="0">
              <a:spcBef>
                <a:spcPts val="0"/>
              </a:spcBef>
              <a:buNone/>
            </a:pPr>
            <a:endParaRPr lang="ca" dirty="0"/>
          </a:p>
        </p:txBody>
      </p:sp>
      <p:sp>
        <p:nvSpPr>
          <p:cNvPr id="76" name="Shape 76"/>
          <p:cNvSpPr txBox="1"/>
          <p:nvPr/>
        </p:nvSpPr>
        <p:spPr>
          <a:xfrm>
            <a:off x="867525" y="1758700"/>
            <a:ext cx="1168200" cy="796241"/>
          </a:xfrm>
          <a:prstGeom prst="rect">
            <a:avLst/>
          </a:prstGeom>
          <a:noFill/>
          <a:ln>
            <a:noFill/>
          </a:ln>
        </p:spPr>
        <p:txBody>
          <a:bodyPr lIns="91425" tIns="91425" rIns="91425" bIns="91425" anchor="t" anchorCtr="0">
            <a:noAutofit/>
          </a:bodyPr>
          <a:lstStyle/>
          <a:p>
            <a:pPr lvl="0" rtl="0">
              <a:spcBef>
                <a:spcPts val="0"/>
              </a:spcBef>
              <a:buClr>
                <a:schemeClr val="dk1"/>
              </a:buClr>
              <a:buSzPct val="45833"/>
              <a:buFont typeface="Arial"/>
              <a:buNone/>
            </a:pPr>
            <a:r>
              <a:rPr lang="ca" sz="2400" b="1">
                <a:solidFill>
                  <a:srgbClr val="000078"/>
                </a:solidFill>
              </a:rPr>
              <a:t>Índice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3. Materiales y métodos. 3.4 Métodos online</a:t>
            </a:r>
            <a:endParaRPr dirty="0"/>
          </a:p>
        </p:txBody>
      </p:sp>
      <p:sp>
        <p:nvSpPr>
          <p:cNvPr id="95" name="Shape 95"/>
          <p:cNvSpPr txBox="1">
            <a:spLocks noGrp="1"/>
          </p:cNvSpPr>
          <p:nvPr>
            <p:ph type="body" idx="1"/>
          </p:nvPr>
        </p:nvSpPr>
        <p:spPr>
          <a:xfrm>
            <a:off x="772475" y="1225899"/>
            <a:ext cx="7599050" cy="5144756"/>
          </a:xfrm>
          <a:prstGeom prst="rect">
            <a:avLst/>
          </a:prstGeom>
        </p:spPr>
        <p:txBody>
          <a:bodyPr lIns="91425" tIns="91425" rIns="91425" bIns="91425" anchor="t" anchorCtr="0">
            <a:noAutofit/>
          </a:bodyPr>
          <a:lstStyle/>
          <a:p>
            <a:pPr lvl="0" algn="just">
              <a:buClr>
                <a:schemeClr val="dk1"/>
              </a:buClr>
              <a:buSzPct val="78571"/>
            </a:pPr>
            <a:r>
              <a:rPr lang="es-ES" sz="1500" dirty="0"/>
              <a:t>Se utiliza el </a:t>
            </a:r>
            <a:r>
              <a:rPr lang="es-ES" sz="1500" dirty="0" err="1"/>
              <a:t>dataset</a:t>
            </a:r>
            <a:r>
              <a:rPr lang="es-ES" sz="1500" dirty="0"/>
              <a:t> 3W para emular un entorno en tiempo real en el que los datos se procesan registro a registro. </a:t>
            </a:r>
          </a:p>
          <a:p>
            <a:pPr lvl="0" algn="just">
              <a:buClr>
                <a:schemeClr val="dk1"/>
              </a:buClr>
              <a:buSzPct val="78571"/>
            </a:pPr>
            <a:endParaRPr lang="es-ES" sz="1500" dirty="0"/>
          </a:p>
          <a:p>
            <a:pPr lvl="0" algn="just">
              <a:buClr>
                <a:schemeClr val="dk1"/>
              </a:buClr>
              <a:buSzPct val="78571"/>
            </a:pPr>
            <a:r>
              <a:rPr lang="es-ES" sz="1500" dirty="0"/>
              <a:t>Es un ejercicio teórico en el que se hacen algunas aproximaciones que nos alejan del problema real:</a:t>
            </a:r>
          </a:p>
          <a:p>
            <a:pPr lvl="0" algn="just">
              <a:buClr>
                <a:schemeClr val="dk1"/>
              </a:buClr>
              <a:buSzPct val="78571"/>
            </a:pPr>
            <a:endParaRPr lang="es-ES" sz="1500" dirty="0"/>
          </a:p>
          <a:p>
            <a:pPr marL="285750" lvl="0" indent="-285750" algn="just">
              <a:buClr>
                <a:schemeClr val="dk1"/>
              </a:buClr>
              <a:buSzPct val="78571"/>
              <a:buFont typeface="Wingdings" panose="05000000000000000000" pitchFamily="2" charset="2"/>
              <a:buChar char="q"/>
            </a:pPr>
            <a:r>
              <a:rPr lang="es-ES" sz="1500" dirty="0"/>
              <a:t>Se considera que se dispone de la etiqueta del registro con solo un minuto de retraso mientras que en el caso real el etiquetado lo han realizado expertos a posteriori.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Se concatenan las series temporales como si fuera una sola cuando pueden distar entre ellas años.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Las series que tienen como origen una simulación o están creadas manualmente no las podemos situar en el tiempo.</a:t>
            </a:r>
          </a:p>
        </p:txBody>
      </p:sp>
    </p:spTree>
    <p:extLst>
      <p:ext uri="{BB962C8B-B14F-4D97-AF65-F5344CB8AC3E}">
        <p14:creationId xmlns:p14="http://schemas.microsoft.com/office/powerpoint/2010/main" val="2833379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3. Materiales y métodos. 3.4 Métodos online</a:t>
            </a:r>
            <a:endParaRPr dirty="0"/>
          </a:p>
        </p:txBody>
      </p:sp>
      <p:sp>
        <p:nvSpPr>
          <p:cNvPr id="95" name="Shape 95"/>
          <p:cNvSpPr txBox="1">
            <a:spLocks noGrp="1"/>
          </p:cNvSpPr>
          <p:nvPr>
            <p:ph type="body" idx="1"/>
          </p:nvPr>
        </p:nvSpPr>
        <p:spPr>
          <a:xfrm>
            <a:off x="772475" y="1225899"/>
            <a:ext cx="7599050" cy="5144756"/>
          </a:xfrm>
          <a:prstGeom prst="rect">
            <a:avLst/>
          </a:prstGeom>
        </p:spPr>
        <p:txBody>
          <a:bodyPr lIns="91425" tIns="91425" rIns="91425" bIns="91425" anchor="t" anchorCtr="0">
            <a:noAutofit/>
          </a:bodyPr>
          <a:lstStyle/>
          <a:p>
            <a:pPr lvl="0" algn="just">
              <a:buClr>
                <a:schemeClr val="dk1"/>
              </a:buClr>
              <a:buSzPct val="78571"/>
            </a:pPr>
            <a:r>
              <a:rPr lang="es-ES" sz="1500" dirty="0"/>
              <a:t>Se utiliza el </a:t>
            </a:r>
            <a:r>
              <a:rPr lang="es-ES" sz="1500" dirty="0" err="1"/>
              <a:t>dataset</a:t>
            </a:r>
            <a:r>
              <a:rPr lang="es-ES" sz="1500" dirty="0"/>
              <a:t> 3W para emular un entorno en tiempo real en el que los datos se procesan registro a registro. </a:t>
            </a:r>
          </a:p>
          <a:p>
            <a:pPr lvl="0" algn="just">
              <a:buClr>
                <a:schemeClr val="dk1"/>
              </a:buClr>
              <a:buSzPct val="78571"/>
            </a:pPr>
            <a:endParaRPr lang="es-ES" sz="1500" dirty="0"/>
          </a:p>
          <a:p>
            <a:pPr lvl="0" algn="just">
              <a:buClr>
                <a:schemeClr val="dk1"/>
              </a:buClr>
              <a:buSzPct val="78571"/>
            </a:pPr>
            <a:r>
              <a:rPr lang="es-ES" sz="1500" dirty="0"/>
              <a:t>Es un ejercicio teórico en el que se hacen algunas aproximaciones que nos alejan del problema real:</a:t>
            </a:r>
          </a:p>
          <a:p>
            <a:pPr lvl="0" algn="just">
              <a:buClr>
                <a:schemeClr val="dk1"/>
              </a:buClr>
              <a:buSzPct val="78571"/>
            </a:pPr>
            <a:endParaRPr lang="es-ES" sz="1500" dirty="0"/>
          </a:p>
          <a:p>
            <a:pPr marL="285750" lvl="0" indent="-285750" algn="just">
              <a:buClr>
                <a:schemeClr val="dk1"/>
              </a:buClr>
              <a:buSzPct val="78571"/>
              <a:buFont typeface="Wingdings" panose="05000000000000000000" pitchFamily="2" charset="2"/>
              <a:buChar char="q"/>
            </a:pPr>
            <a:r>
              <a:rPr lang="es-ES" sz="1500" dirty="0"/>
              <a:t>Se considera que se dispone de la etiqueta del registro con solo un minuto de retraso mientras que en el caso real el etiquetado lo han realizado expertos a posteriori.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Se concatenan las series temporales como si fuera una sola cuando pueden distar entre ellas años.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Las series que tienen como origen una simulación o están creadas manualmente no las podemos situar en el tiempo.</a:t>
            </a:r>
          </a:p>
        </p:txBody>
      </p:sp>
    </p:spTree>
    <p:extLst>
      <p:ext uri="{BB962C8B-B14F-4D97-AF65-F5344CB8AC3E}">
        <p14:creationId xmlns:p14="http://schemas.microsoft.com/office/powerpoint/2010/main" val="6618389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3. Materiales y métodos. 3.4 Métodos online</a:t>
            </a:r>
            <a:endParaRPr dirty="0"/>
          </a:p>
        </p:txBody>
      </p:sp>
      <p:sp>
        <p:nvSpPr>
          <p:cNvPr id="95" name="Shape 95"/>
          <p:cNvSpPr txBox="1">
            <a:spLocks noGrp="1"/>
          </p:cNvSpPr>
          <p:nvPr>
            <p:ph type="body" idx="1"/>
          </p:nvPr>
        </p:nvSpPr>
        <p:spPr>
          <a:xfrm>
            <a:off x="1758888" y="2201956"/>
            <a:ext cx="6912839" cy="1465692"/>
          </a:xfrm>
          <a:prstGeom prst="rect">
            <a:avLst/>
          </a:prstGeom>
        </p:spPr>
        <p:txBody>
          <a:bodyPr lIns="91425" tIns="91425" rIns="91425" bIns="91425" anchor="t" anchorCtr="0">
            <a:noAutofit/>
          </a:bodyPr>
          <a:lstStyle/>
          <a:p>
            <a:pPr marL="285750" lvl="0" indent="-285750" algn="just">
              <a:lnSpc>
                <a:spcPct val="150000"/>
              </a:lnSpc>
              <a:buClr>
                <a:schemeClr val="dk1"/>
              </a:buClr>
              <a:buSzPct val="78571"/>
              <a:buFont typeface="Wingdings" panose="05000000000000000000" pitchFamily="2" charset="2"/>
              <a:buChar char="q"/>
            </a:pPr>
            <a:r>
              <a:rPr lang="es-ES" sz="1500" dirty="0"/>
              <a:t>Normalización de las variables (</a:t>
            </a:r>
            <a:r>
              <a:rPr lang="es-ES" sz="1500" dirty="0" err="1"/>
              <a:t>StandarScaler</a:t>
            </a:r>
            <a:r>
              <a:rPr lang="es-ES" sz="1500" dirty="0"/>
              <a:t>).</a:t>
            </a:r>
          </a:p>
          <a:p>
            <a:pPr marL="285750" lvl="0" indent="-285750" algn="just">
              <a:lnSpc>
                <a:spcPct val="150000"/>
              </a:lnSpc>
              <a:buClr>
                <a:schemeClr val="dk1"/>
              </a:buClr>
              <a:buSzPct val="78571"/>
              <a:buFont typeface="Wingdings" panose="05000000000000000000" pitchFamily="2" charset="2"/>
              <a:buChar char="q"/>
            </a:pPr>
            <a:r>
              <a:rPr lang="es-ES" sz="1500" dirty="0"/>
              <a:t>Cálculo de las variables estadísticas de una ventana de tiempo deslizante.</a:t>
            </a:r>
          </a:p>
          <a:p>
            <a:pPr marL="285750" lvl="0" indent="-285750" algn="just">
              <a:lnSpc>
                <a:spcPct val="150000"/>
              </a:lnSpc>
              <a:buClr>
                <a:schemeClr val="dk1"/>
              </a:buClr>
              <a:buSzPct val="78571"/>
              <a:buFont typeface="Wingdings" panose="05000000000000000000" pitchFamily="2" charset="2"/>
              <a:buChar char="q"/>
            </a:pPr>
            <a:r>
              <a:rPr lang="es-ES" sz="1500" dirty="0"/>
              <a:t>Predicción de la etiqueta del evento anómalo.</a:t>
            </a:r>
          </a:p>
          <a:p>
            <a:pPr marL="285750" lvl="0" indent="-285750" algn="just">
              <a:lnSpc>
                <a:spcPct val="150000"/>
              </a:lnSpc>
              <a:buClr>
                <a:schemeClr val="dk1"/>
              </a:buClr>
              <a:buSzPct val="78571"/>
              <a:buFont typeface="Wingdings" panose="05000000000000000000" pitchFamily="2" charset="2"/>
              <a:buChar char="q"/>
            </a:pPr>
            <a:r>
              <a:rPr lang="es-ES" sz="1500" dirty="0"/>
              <a:t>Actualización del modelo.</a:t>
            </a:r>
          </a:p>
        </p:txBody>
      </p:sp>
      <p:pic>
        <p:nvPicPr>
          <p:cNvPr id="3" name="Imagen 2" descr="Diagrama&#10;&#10;Descripción generada automáticamente">
            <a:extLst>
              <a:ext uri="{FF2B5EF4-FFF2-40B4-BE49-F238E27FC236}">
                <a16:creationId xmlns:a16="http://schemas.microsoft.com/office/drawing/2014/main" id="{FFC8927F-6F5F-1262-6D97-893C7333418B}"/>
              </a:ext>
            </a:extLst>
          </p:cNvPr>
          <p:cNvPicPr>
            <a:picLocks noChangeAspect="1"/>
          </p:cNvPicPr>
          <p:nvPr/>
        </p:nvPicPr>
        <p:blipFill>
          <a:blip r:embed="rId3"/>
          <a:stretch>
            <a:fillRect/>
          </a:stretch>
        </p:blipFill>
        <p:spPr>
          <a:xfrm>
            <a:off x="772475" y="4315768"/>
            <a:ext cx="7599050" cy="1965510"/>
          </a:xfrm>
          <a:prstGeom prst="rect">
            <a:avLst/>
          </a:prstGeom>
        </p:spPr>
      </p:pic>
      <p:sp>
        <p:nvSpPr>
          <p:cNvPr id="4" name="Shape 95">
            <a:extLst>
              <a:ext uri="{FF2B5EF4-FFF2-40B4-BE49-F238E27FC236}">
                <a16:creationId xmlns:a16="http://schemas.microsoft.com/office/drawing/2014/main" id="{BB3051CF-06CC-D029-390B-708960F01C2A}"/>
              </a:ext>
            </a:extLst>
          </p:cNvPr>
          <p:cNvSpPr txBox="1">
            <a:spLocks/>
          </p:cNvSpPr>
          <p:nvPr/>
        </p:nvSpPr>
        <p:spPr>
          <a:xfrm>
            <a:off x="924875" y="1378298"/>
            <a:ext cx="7599050" cy="1003161"/>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1pPr>
            <a:lvl2pPr marR="0" lvl="1"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2pPr>
            <a:lvl3pPr marR="0" lvl="2"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3pPr>
            <a:lvl4pPr marR="0" lvl="3"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4pPr>
            <a:lvl5pPr marR="0" lvl="4"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5pPr>
            <a:lvl6pPr marR="0" lvl="5"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6pPr>
            <a:lvl7pPr marR="0" lvl="6"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7pPr>
            <a:lvl8pPr marR="0" lvl="7"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8pPr>
            <a:lvl9pPr marR="0" lvl="8"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9pPr>
          </a:lstStyle>
          <a:p>
            <a:pPr algn="just">
              <a:buClr>
                <a:schemeClr val="dk1"/>
              </a:buClr>
              <a:buSzPct val="78571"/>
            </a:pPr>
            <a:r>
              <a:rPr lang="es-ES" sz="1500" b="1" dirty="0"/>
              <a:t>Modelo Base</a:t>
            </a:r>
          </a:p>
          <a:p>
            <a:pPr algn="just">
              <a:buClr>
                <a:schemeClr val="dk1"/>
              </a:buClr>
              <a:buSzPct val="78571"/>
            </a:pPr>
            <a:endParaRPr lang="es-ES" sz="1500" dirty="0"/>
          </a:p>
          <a:p>
            <a:pPr algn="just">
              <a:buClr>
                <a:schemeClr val="dk1"/>
              </a:buClr>
              <a:buSzPct val="78571"/>
            </a:pPr>
            <a:r>
              <a:rPr lang="es-ES" sz="1500" dirty="0"/>
              <a:t>Se hace un uso extensivo de las rutinas del módulo de Python </a:t>
            </a:r>
            <a:r>
              <a:rPr lang="es-ES" sz="1500" dirty="0" err="1"/>
              <a:t>River</a:t>
            </a:r>
            <a:r>
              <a:rPr lang="es-ES" sz="1500" dirty="0"/>
              <a:t>: </a:t>
            </a:r>
          </a:p>
        </p:txBody>
      </p:sp>
      <p:sp>
        <p:nvSpPr>
          <p:cNvPr id="5" name="Shape 95">
            <a:extLst>
              <a:ext uri="{FF2B5EF4-FFF2-40B4-BE49-F238E27FC236}">
                <a16:creationId xmlns:a16="http://schemas.microsoft.com/office/drawing/2014/main" id="{8198A8BA-E988-19C6-3C12-B78F653E06B6}"/>
              </a:ext>
            </a:extLst>
          </p:cNvPr>
          <p:cNvSpPr txBox="1">
            <a:spLocks/>
          </p:cNvSpPr>
          <p:nvPr/>
        </p:nvSpPr>
        <p:spPr>
          <a:xfrm>
            <a:off x="924875" y="3717889"/>
            <a:ext cx="7599050" cy="64812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1pPr>
            <a:lvl2pPr marR="0" lvl="1"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2pPr>
            <a:lvl3pPr marR="0" lvl="2"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3pPr>
            <a:lvl4pPr marR="0" lvl="3"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4pPr>
            <a:lvl5pPr marR="0" lvl="4"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5pPr>
            <a:lvl6pPr marR="0" lvl="5"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6pPr>
            <a:lvl7pPr marR="0" lvl="6"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7pPr>
            <a:lvl8pPr marR="0" lvl="7"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8pPr>
            <a:lvl9pPr marR="0" lvl="8"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9pPr>
          </a:lstStyle>
          <a:p>
            <a:pPr algn="just">
              <a:buClr>
                <a:schemeClr val="dk1"/>
              </a:buClr>
              <a:buSzPct val="78571"/>
            </a:pPr>
            <a:r>
              <a:rPr lang="es-ES" sz="1500" dirty="0"/>
              <a:t>Se reinicializa la normalización y el cálculo de variables con el cambio de serie temporal </a:t>
            </a:r>
          </a:p>
        </p:txBody>
      </p:sp>
    </p:spTree>
    <p:extLst>
      <p:ext uri="{BB962C8B-B14F-4D97-AF65-F5344CB8AC3E}">
        <p14:creationId xmlns:p14="http://schemas.microsoft.com/office/powerpoint/2010/main" val="2973450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3. Materiales y métodos. 3.4 Métodos online</a:t>
            </a:r>
            <a:endParaRPr dirty="0"/>
          </a:p>
        </p:txBody>
      </p:sp>
      <p:sp>
        <p:nvSpPr>
          <p:cNvPr id="95" name="Shape 95"/>
          <p:cNvSpPr txBox="1">
            <a:spLocks noGrp="1"/>
          </p:cNvSpPr>
          <p:nvPr>
            <p:ph type="body" idx="1"/>
          </p:nvPr>
        </p:nvSpPr>
        <p:spPr>
          <a:xfrm>
            <a:off x="772475" y="1729833"/>
            <a:ext cx="7599050" cy="3768132"/>
          </a:xfrm>
          <a:prstGeom prst="rect">
            <a:avLst/>
          </a:prstGeom>
        </p:spPr>
        <p:txBody>
          <a:bodyPr lIns="91425" tIns="91425" rIns="91425" bIns="91425" anchor="t" anchorCtr="0">
            <a:noAutofit/>
          </a:bodyPr>
          <a:lstStyle/>
          <a:p>
            <a:pPr lvl="0" algn="just">
              <a:buClr>
                <a:schemeClr val="dk1"/>
              </a:buClr>
              <a:buSzPct val="78571"/>
            </a:pPr>
            <a:r>
              <a:rPr lang="es-ES" sz="1500" b="1" dirty="0"/>
              <a:t>Clasificador</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El modelo de aprendizaje incremental de </a:t>
            </a:r>
            <a:r>
              <a:rPr lang="es-ES" sz="1500" dirty="0" err="1"/>
              <a:t>River</a:t>
            </a:r>
            <a:r>
              <a:rPr lang="es-ES" sz="1500" dirty="0"/>
              <a:t> escogido ha sido un </a:t>
            </a:r>
            <a:r>
              <a:rPr lang="es-ES" sz="1500" dirty="0" err="1"/>
              <a:t>Hoeffding</a:t>
            </a:r>
            <a:r>
              <a:rPr lang="es-ES" sz="1500" dirty="0"/>
              <a:t> </a:t>
            </a:r>
            <a:r>
              <a:rPr lang="es-ES" sz="1500" dirty="0" err="1"/>
              <a:t>Tree</a:t>
            </a:r>
            <a:r>
              <a:rPr lang="es-ES" sz="1500" dirty="0"/>
              <a:t> </a:t>
            </a:r>
            <a:r>
              <a:rPr lang="es-ES" sz="1500" dirty="0" err="1"/>
              <a:t>Classifier</a:t>
            </a:r>
            <a:r>
              <a:rPr lang="es-ES" sz="1500" dirty="0"/>
              <a:t>. Un algoritmo clasificador multiclase incremental de inducción de un árbol de decisión.</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Aunque la ejecución del modelo se ha realizado para cada evento anómalo independientemente se requiere un clasificador multiclase ya que algunos distinguen tres situaciones (0: Operación Normal, 10x: transición, x: Evento anómalo).</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Se han probado los modelos </a:t>
            </a:r>
            <a:r>
              <a:rPr lang="es-ES" sz="1500" dirty="0" err="1"/>
              <a:t>linear_model.LogisticRegression</a:t>
            </a:r>
            <a:r>
              <a:rPr lang="es-ES" sz="1500" dirty="0"/>
              <a:t> y </a:t>
            </a:r>
            <a:r>
              <a:rPr lang="es-ES" sz="1500" dirty="0" err="1"/>
              <a:t>linear_model.ALMAClassifier</a:t>
            </a:r>
            <a:r>
              <a:rPr lang="es-ES" sz="1500" dirty="0"/>
              <a:t> (con un </a:t>
            </a:r>
            <a:r>
              <a:rPr lang="es-ES" sz="1500" dirty="0" err="1"/>
              <a:t>wrapper</a:t>
            </a:r>
            <a:r>
              <a:rPr lang="es-ES" sz="1500" dirty="0"/>
              <a:t> multiclase). Se ha comparado la precisión obtenida para cada modelo ajustado en modo solo predicción. Se comportan peor que el </a:t>
            </a:r>
            <a:r>
              <a:rPr lang="es-ES" sz="1500" dirty="0" err="1"/>
              <a:t>Hoeffding</a:t>
            </a:r>
            <a:r>
              <a:rPr lang="es-ES" sz="1500" dirty="0"/>
              <a:t> </a:t>
            </a:r>
            <a:r>
              <a:rPr lang="es-ES" sz="1500" dirty="0" err="1"/>
              <a:t>Tree</a:t>
            </a:r>
            <a:r>
              <a:rPr lang="es-ES" sz="1500" dirty="0"/>
              <a:t>.</a:t>
            </a:r>
          </a:p>
          <a:p>
            <a:pPr marL="285750" lvl="0" indent="-285750" algn="just">
              <a:buClr>
                <a:schemeClr val="dk1"/>
              </a:buClr>
              <a:buSzPct val="78571"/>
              <a:buFont typeface="Wingdings" panose="05000000000000000000" pitchFamily="2" charset="2"/>
              <a:buChar char="q"/>
            </a:pPr>
            <a:endParaRPr lang="es-ES" sz="1500" dirty="0"/>
          </a:p>
          <a:p>
            <a:pPr lvl="0" algn="just">
              <a:buClr>
                <a:schemeClr val="dk1"/>
              </a:buClr>
              <a:buSzPct val="78571"/>
            </a:pPr>
            <a:endParaRPr lang="es-ES" sz="1500" dirty="0"/>
          </a:p>
        </p:txBody>
      </p:sp>
    </p:spTree>
    <p:extLst>
      <p:ext uri="{BB962C8B-B14F-4D97-AF65-F5344CB8AC3E}">
        <p14:creationId xmlns:p14="http://schemas.microsoft.com/office/powerpoint/2010/main" val="17027245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3. Materiales y métodos. 3.4 Métodos online</a:t>
            </a:r>
            <a:endParaRPr dirty="0"/>
          </a:p>
        </p:txBody>
      </p:sp>
      <p:sp>
        <p:nvSpPr>
          <p:cNvPr id="95" name="Shape 95"/>
          <p:cNvSpPr txBox="1">
            <a:spLocks noGrp="1"/>
          </p:cNvSpPr>
          <p:nvPr>
            <p:ph type="body" idx="1"/>
          </p:nvPr>
        </p:nvSpPr>
        <p:spPr>
          <a:xfrm>
            <a:off x="772475" y="1267609"/>
            <a:ext cx="7599050" cy="2681393"/>
          </a:xfrm>
          <a:prstGeom prst="rect">
            <a:avLst/>
          </a:prstGeom>
        </p:spPr>
        <p:txBody>
          <a:bodyPr lIns="91425" tIns="91425" rIns="91425" bIns="91425" anchor="t" anchorCtr="0">
            <a:noAutofit/>
          </a:bodyPr>
          <a:lstStyle/>
          <a:p>
            <a:pPr lvl="0" algn="just">
              <a:buClr>
                <a:schemeClr val="dk1"/>
              </a:buClr>
              <a:buSzPct val="78571"/>
            </a:pPr>
            <a:r>
              <a:rPr lang="es-ES" sz="1500" b="1" dirty="0"/>
              <a:t>Detección de </a:t>
            </a:r>
            <a:r>
              <a:rPr lang="es-ES" sz="1500" b="1" dirty="0" err="1"/>
              <a:t>drift</a:t>
            </a:r>
            <a:endParaRPr lang="es-ES" sz="1500" b="1" dirty="0"/>
          </a:p>
          <a:p>
            <a:pPr lvl="0" algn="just">
              <a:buClr>
                <a:schemeClr val="dk1"/>
              </a:buClr>
              <a:buSzPct val="78571"/>
            </a:pPr>
            <a:endParaRPr lang="es-ES" sz="1500" b="1" dirty="0"/>
          </a:p>
          <a:p>
            <a:pPr lvl="0" algn="just">
              <a:buClr>
                <a:schemeClr val="dk1"/>
              </a:buClr>
              <a:buSzPct val="78571"/>
            </a:pPr>
            <a:r>
              <a:rPr lang="es-ES" sz="1500" dirty="0"/>
              <a:t>Se introduce un detector de </a:t>
            </a:r>
            <a:r>
              <a:rPr lang="es-ES" sz="1500" dirty="0" err="1"/>
              <a:t>drift</a:t>
            </a:r>
            <a:r>
              <a:rPr lang="es-ES" sz="1500" dirty="0"/>
              <a:t> en el esquema del modelo Base. </a:t>
            </a:r>
          </a:p>
          <a:p>
            <a:pPr lvl="0" algn="just">
              <a:buClr>
                <a:schemeClr val="dk1"/>
              </a:buClr>
              <a:buSzPct val="78571"/>
            </a:pPr>
            <a:endParaRPr lang="es-ES" sz="1500" dirty="0"/>
          </a:p>
          <a:p>
            <a:pPr lvl="0" algn="just">
              <a:buClr>
                <a:schemeClr val="dk1"/>
              </a:buClr>
              <a:buSzPct val="78571"/>
            </a:pPr>
            <a:r>
              <a:rPr lang="es-ES" sz="1500" dirty="0"/>
              <a:t>Cuando se detecta </a:t>
            </a:r>
            <a:r>
              <a:rPr lang="es-ES" sz="1500" dirty="0" err="1"/>
              <a:t>drift</a:t>
            </a:r>
            <a:r>
              <a:rPr lang="es-ES" sz="1500" dirty="0"/>
              <a:t> se reinicia el aprendizaje del modelo siempre que el modelo haya visto un mínimo de registros. </a:t>
            </a:r>
          </a:p>
          <a:p>
            <a:pPr lvl="0" algn="just">
              <a:buClr>
                <a:schemeClr val="dk1"/>
              </a:buClr>
              <a:buSzPct val="78571"/>
            </a:pPr>
            <a:endParaRPr lang="es-ES" sz="1500" dirty="0"/>
          </a:p>
          <a:p>
            <a:pPr lvl="0" algn="just">
              <a:buClr>
                <a:schemeClr val="dk1"/>
              </a:buClr>
              <a:buSzPct val="78571"/>
            </a:pPr>
            <a:r>
              <a:rPr lang="es-ES" sz="1500" dirty="0"/>
              <a:t>Se busca observar si se obtiene una mejora de precisión global.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endParaRPr lang="es-ES" sz="1500" dirty="0"/>
          </a:p>
          <a:p>
            <a:pPr lvl="0" algn="just">
              <a:buClr>
                <a:schemeClr val="dk1"/>
              </a:buClr>
              <a:buSzPct val="78571"/>
            </a:pPr>
            <a:endParaRPr lang="es-ES" sz="1500" dirty="0"/>
          </a:p>
        </p:txBody>
      </p:sp>
      <p:pic>
        <p:nvPicPr>
          <p:cNvPr id="3" name="Imagen 2" descr="Diagrama&#10;&#10;Descripción generada automáticamente">
            <a:extLst>
              <a:ext uri="{FF2B5EF4-FFF2-40B4-BE49-F238E27FC236}">
                <a16:creationId xmlns:a16="http://schemas.microsoft.com/office/drawing/2014/main" id="{4DA5D5AA-2691-1563-6493-CF5EB6C58A03}"/>
              </a:ext>
            </a:extLst>
          </p:cNvPr>
          <p:cNvPicPr>
            <a:picLocks noChangeAspect="1"/>
          </p:cNvPicPr>
          <p:nvPr/>
        </p:nvPicPr>
        <p:blipFill>
          <a:blip r:embed="rId3"/>
          <a:stretch>
            <a:fillRect/>
          </a:stretch>
        </p:blipFill>
        <p:spPr>
          <a:xfrm>
            <a:off x="0" y="4044647"/>
            <a:ext cx="9144000" cy="2426306"/>
          </a:xfrm>
          <a:prstGeom prst="rect">
            <a:avLst/>
          </a:prstGeom>
        </p:spPr>
      </p:pic>
    </p:spTree>
    <p:extLst>
      <p:ext uri="{BB962C8B-B14F-4D97-AF65-F5344CB8AC3E}">
        <p14:creationId xmlns:p14="http://schemas.microsoft.com/office/powerpoint/2010/main" val="19960279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3. Materiales y métodos. 3.4 Métodos online</a:t>
            </a:r>
            <a:endParaRPr dirty="0"/>
          </a:p>
        </p:txBody>
      </p:sp>
      <p:sp>
        <p:nvSpPr>
          <p:cNvPr id="95" name="Shape 95"/>
          <p:cNvSpPr txBox="1">
            <a:spLocks noGrp="1"/>
          </p:cNvSpPr>
          <p:nvPr>
            <p:ph type="body" idx="1"/>
          </p:nvPr>
        </p:nvSpPr>
        <p:spPr>
          <a:xfrm>
            <a:off x="772475" y="1267609"/>
            <a:ext cx="7599050" cy="2681393"/>
          </a:xfrm>
          <a:prstGeom prst="rect">
            <a:avLst/>
          </a:prstGeom>
        </p:spPr>
        <p:txBody>
          <a:bodyPr lIns="91425" tIns="91425" rIns="91425" bIns="91425" anchor="t" anchorCtr="0">
            <a:noAutofit/>
          </a:bodyPr>
          <a:lstStyle/>
          <a:p>
            <a:pPr lvl="0" algn="just">
              <a:buClr>
                <a:schemeClr val="dk1"/>
              </a:buClr>
              <a:buSzPct val="78571"/>
            </a:pPr>
            <a:r>
              <a:rPr lang="es-ES" sz="1500" b="1" dirty="0"/>
              <a:t>Detección de </a:t>
            </a:r>
            <a:r>
              <a:rPr lang="es-ES" sz="1500" b="1" dirty="0" err="1"/>
              <a:t>drift</a:t>
            </a:r>
            <a:endParaRPr lang="es-ES" sz="1500" b="1" dirty="0"/>
          </a:p>
          <a:p>
            <a:pPr lvl="0" algn="just">
              <a:buClr>
                <a:schemeClr val="dk1"/>
              </a:buClr>
              <a:buSzPct val="78571"/>
            </a:pPr>
            <a:endParaRPr lang="es-ES" sz="1500" b="1" dirty="0"/>
          </a:p>
          <a:p>
            <a:pPr lvl="0" algn="just">
              <a:buClr>
                <a:schemeClr val="dk1"/>
              </a:buClr>
              <a:buSzPct val="78571"/>
            </a:pPr>
            <a:r>
              <a:rPr lang="es-ES" sz="1500" dirty="0"/>
              <a:t>Se introduce un detector de </a:t>
            </a:r>
            <a:r>
              <a:rPr lang="es-ES" sz="1500" dirty="0" err="1"/>
              <a:t>drift</a:t>
            </a:r>
            <a:r>
              <a:rPr lang="es-ES" sz="1500" dirty="0"/>
              <a:t> en el esquema del modelo Base. </a:t>
            </a:r>
          </a:p>
          <a:p>
            <a:pPr lvl="0" algn="just">
              <a:buClr>
                <a:schemeClr val="dk1"/>
              </a:buClr>
              <a:buSzPct val="78571"/>
            </a:pPr>
            <a:endParaRPr lang="es-ES" sz="1500" dirty="0"/>
          </a:p>
          <a:p>
            <a:pPr lvl="0" algn="just">
              <a:buClr>
                <a:schemeClr val="dk1"/>
              </a:buClr>
              <a:buSzPct val="78571"/>
            </a:pPr>
            <a:r>
              <a:rPr lang="es-ES" sz="1500" dirty="0"/>
              <a:t>Cuando se detecta </a:t>
            </a:r>
            <a:r>
              <a:rPr lang="es-ES" sz="1500" dirty="0" err="1"/>
              <a:t>drift</a:t>
            </a:r>
            <a:r>
              <a:rPr lang="es-ES" sz="1500" dirty="0"/>
              <a:t> se reinicia el aprendizaje del modelo siempre que el modelo haya visto un mínimo de registros. </a:t>
            </a:r>
          </a:p>
          <a:p>
            <a:pPr lvl="0" algn="just">
              <a:buClr>
                <a:schemeClr val="dk1"/>
              </a:buClr>
              <a:buSzPct val="78571"/>
            </a:pPr>
            <a:endParaRPr lang="es-ES" sz="1500" dirty="0"/>
          </a:p>
          <a:p>
            <a:pPr lvl="0" algn="just">
              <a:buClr>
                <a:schemeClr val="dk1"/>
              </a:buClr>
              <a:buSzPct val="78571"/>
            </a:pPr>
            <a:r>
              <a:rPr lang="es-ES" sz="1500" dirty="0"/>
              <a:t>Se busca observar si se obtiene una mejora de precisión global.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endParaRPr lang="es-ES" sz="1500" dirty="0"/>
          </a:p>
          <a:p>
            <a:pPr lvl="0" algn="just">
              <a:buClr>
                <a:schemeClr val="dk1"/>
              </a:buClr>
              <a:buSzPct val="78571"/>
            </a:pPr>
            <a:endParaRPr lang="es-ES" sz="1500" dirty="0"/>
          </a:p>
        </p:txBody>
      </p:sp>
      <p:pic>
        <p:nvPicPr>
          <p:cNvPr id="3" name="Imagen 2" descr="Diagrama&#10;&#10;Descripción generada automáticamente">
            <a:extLst>
              <a:ext uri="{FF2B5EF4-FFF2-40B4-BE49-F238E27FC236}">
                <a16:creationId xmlns:a16="http://schemas.microsoft.com/office/drawing/2014/main" id="{4DA5D5AA-2691-1563-6493-CF5EB6C58A03}"/>
              </a:ext>
            </a:extLst>
          </p:cNvPr>
          <p:cNvPicPr>
            <a:picLocks noChangeAspect="1"/>
          </p:cNvPicPr>
          <p:nvPr/>
        </p:nvPicPr>
        <p:blipFill>
          <a:blip r:embed="rId3"/>
          <a:stretch>
            <a:fillRect/>
          </a:stretch>
        </p:blipFill>
        <p:spPr>
          <a:xfrm>
            <a:off x="0" y="4044647"/>
            <a:ext cx="9144000" cy="2426306"/>
          </a:xfrm>
          <a:prstGeom prst="rect">
            <a:avLst/>
          </a:prstGeom>
        </p:spPr>
      </p:pic>
    </p:spTree>
    <p:extLst>
      <p:ext uri="{BB962C8B-B14F-4D97-AF65-F5344CB8AC3E}">
        <p14:creationId xmlns:p14="http://schemas.microsoft.com/office/powerpoint/2010/main" val="18702938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3. Materiales y métodos. 3.4 Métodos online</a:t>
            </a:r>
            <a:endParaRPr dirty="0"/>
          </a:p>
        </p:txBody>
      </p:sp>
      <p:sp>
        <p:nvSpPr>
          <p:cNvPr id="95" name="Shape 95"/>
          <p:cNvSpPr txBox="1">
            <a:spLocks noGrp="1"/>
          </p:cNvSpPr>
          <p:nvPr>
            <p:ph type="body" idx="1"/>
          </p:nvPr>
        </p:nvSpPr>
        <p:spPr>
          <a:xfrm>
            <a:off x="4028021" y="1267609"/>
            <a:ext cx="4343504" cy="3235921"/>
          </a:xfrm>
          <a:prstGeom prst="rect">
            <a:avLst/>
          </a:prstGeom>
        </p:spPr>
        <p:txBody>
          <a:bodyPr lIns="91425" tIns="91425" rIns="91425" bIns="91425" anchor="t" anchorCtr="0">
            <a:noAutofit/>
          </a:bodyPr>
          <a:lstStyle/>
          <a:p>
            <a:pPr lvl="0" algn="just">
              <a:buClr>
                <a:schemeClr val="dk1"/>
              </a:buClr>
              <a:buSzPct val="78571"/>
            </a:pPr>
            <a:r>
              <a:rPr lang="es-ES" sz="1500" dirty="0"/>
              <a:t>Se han ensayado los detectores de </a:t>
            </a:r>
            <a:r>
              <a:rPr lang="es-ES" sz="1500" dirty="0" err="1"/>
              <a:t>drift</a:t>
            </a:r>
            <a:r>
              <a:rPr lang="es-ES" sz="1500" dirty="0"/>
              <a:t> de </a:t>
            </a:r>
            <a:r>
              <a:rPr lang="es-ES" sz="1500" dirty="0" err="1"/>
              <a:t>River</a:t>
            </a:r>
            <a:r>
              <a:rPr lang="es-ES" sz="1500" dirty="0"/>
              <a:t>:</a:t>
            </a:r>
          </a:p>
          <a:p>
            <a:pPr lvl="0" algn="just">
              <a:buClr>
                <a:schemeClr val="dk1"/>
              </a:buClr>
              <a:buSzPct val="78571"/>
            </a:pPr>
            <a:endParaRPr lang="es-ES" sz="1500" dirty="0"/>
          </a:p>
          <a:p>
            <a:pPr marL="285750" lvl="0" indent="-285750" algn="just">
              <a:buClr>
                <a:schemeClr val="dk1"/>
              </a:buClr>
              <a:buSzPct val="78571"/>
              <a:buFont typeface="Wingdings" panose="05000000000000000000" pitchFamily="2" charset="2"/>
              <a:buChar char="q"/>
            </a:pPr>
            <a:r>
              <a:rPr lang="es-ES" sz="1800" b="0" i="0" u="none" strike="noStrike" baseline="0" dirty="0">
                <a:latin typeface="CMBX12"/>
              </a:rPr>
              <a:t>ADWIN </a:t>
            </a:r>
            <a:r>
              <a:rPr lang="es-ES" sz="1800" b="0" i="0" u="none" strike="noStrike" baseline="0" dirty="0">
                <a:latin typeface="CMR12"/>
              </a:rPr>
              <a:t>(</a:t>
            </a:r>
            <a:r>
              <a:rPr lang="es-ES" sz="1800" b="0" i="0" u="none" strike="noStrike" baseline="0" dirty="0" err="1">
                <a:latin typeface="CMR12"/>
              </a:rPr>
              <a:t>ADaptive</a:t>
            </a:r>
            <a:r>
              <a:rPr lang="es-ES" sz="1800" b="0" i="0" u="none" strike="noStrike" baseline="0" dirty="0">
                <a:latin typeface="CMR12"/>
              </a:rPr>
              <a:t> </a:t>
            </a:r>
            <a:r>
              <a:rPr lang="es-ES" sz="1800" b="0" i="0" u="none" strike="noStrike" baseline="0" dirty="0" err="1">
                <a:latin typeface="CMR12"/>
              </a:rPr>
              <a:t>WINdowing</a:t>
            </a:r>
            <a:r>
              <a:rPr lang="es-ES" sz="1800" b="0" i="0" u="none" strike="noStrike" baseline="0" dirty="0">
                <a:latin typeface="CMR12"/>
              </a:rPr>
              <a:t>) compara los promedios entre dos ventanas de tiempo recientes.</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DDM  (</a:t>
            </a:r>
            <a:r>
              <a:rPr lang="es-ES" sz="1500" dirty="0" err="1"/>
              <a:t>Drift</a:t>
            </a:r>
            <a:r>
              <a:rPr lang="es-ES" sz="1500" dirty="0"/>
              <a:t> </a:t>
            </a:r>
            <a:r>
              <a:rPr lang="es-ES" sz="1500" dirty="0" err="1"/>
              <a:t>Detection</a:t>
            </a:r>
            <a:r>
              <a:rPr lang="es-ES" sz="1500" dirty="0"/>
              <a:t> </a:t>
            </a:r>
            <a:r>
              <a:rPr lang="es-ES" sz="1500" dirty="0" err="1"/>
              <a:t>Method</a:t>
            </a:r>
            <a:r>
              <a:rPr lang="es-ES" sz="1500" dirty="0"/>
              <a:t>) detecta un incremento en la tasa de error.</a:t>
            </a:r>
          </a:p>
          <a:p>
            <a:pPr lvl="0" algn="just">
              <a:buClr>
                <a:schemeClr val="dk1"/>
              </a:buClr>
              <a:buSzPct val="78571"/>
            </a:pPr>
            <a:endParaRPr lang="es-ES" sz="1500" dirty="0"/>
          </a:p>
        </p:txBody>
      </p:sp>
      <p:pic>
        <p:nvPicPr>
          <p:cNvPr id="2" name="Imagen 1">
            <a:extLst>
              <a:ext uri="{FF2B5EF4-FFF2-40B4-BE49-F238E27FC236}">
                <a16:creationId xmlns:a16="http://schemas.microsoft.com/office/drawing/2014/main" id="{745B5CCF-10CE-682A-77A2-E967BAD153E7}"/>
              </a:ext>
            </a:extLst>
          </p:cNvPr>
          <p:cNvPicPr>
            <a:picLocks noChangeAspect="1"/>
          </p:cNvPicPr>
          <p:nvPr/>
        </p:nvPicPr>
        <p:blipFill>
          <a:blip r:embed="rId3"/>
          <a:stretch>
            <a:fillRect/>
          </a:stretch>
        </p:blipFill>
        <p:spPr>
          <a:xfrm>
            <a:off x="331596" y="1139368"/>
            <a:ext cx="3696425" cy="3364162"/>
          </a:xfrm>
          <a:prstGeom prst="rect">
            <a:avLst/>
          </a:prstGeom>
        </p:spPr>
      </p:pic>
      <p:sp>
        <p:nvSpPr>
          <p:cNvPr id="4" name="Shape 95">
            <a:extLst>
              <a:ext uri="{FF2B5EF4-FFF2-40B4-BE49-F238E27FC236}">
                <a16:creationId xmlns:a16="http://schemas.microsoft.com/office/drawing/2014/main" id="{256E73A0-5EB2-BCFB-8A78-BF07F74A4BD0}"/>
              </a:ext>
            </a:extLst>
          </p:cNvPr>
          <p:cNvSpPr txBox="1">
            <a:spLocks/>
          </p:cNvSpPr>
          <p:nvPr/>
        </p:nvSpPr>
        <p:spPr>
          <a:xfrm>
            <a:off x="402241" y="4503530"/>
            <a:ext cx="7969284" cy="1957559"/>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1pPr>
            <a:lvl2pPr marR="0" lvl="1"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2pPr>
            <a:lvl3pPr marR="0" lvl="2"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3pPr>
            <a:lvl4pPr marR="0" lvl="3"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4pPr>
            <a:lvl5pPr marR="0" lvl="4"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5pPr>
            <a:lvl6pPr marR="0" lvl="5"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6pPr>
            <a:lvl7pPr marR="0" lvl="6"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7pPr>
            <a:lvl8pPr marR="0" lvl="7"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8pPr>
            <a:lvl9pPr marR="0" lvl="8"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9pPr>
          </a:lstStyle>
          <a:p>
            <a:pPr marL="285750" indent="-285750" algn="just">
              <a:buClr>
                <a:schemeClr val="dk1"/>
              </a:buClr>
              <a:buSzPct val="78571"/>
              <a:buFont typeface="Wingdings" panose="05000000000000000000" pitchFamily="2" charset="2"/>
              <a:buChar char="q"/>
            </a:pPr>
            <a:r>
              <a:rPr lang="en-US" sz="1500" dirty="0"/>
              <a:t>EDDM (Early Drift Detection Method) </a:t>
            </a:r>
            <a:r>
              <a:rPr lang="en-US" sz="1500" dirty="0" err="1"/>
              <a:t>detecta</a:t>
            </a:r>
            <a:r>
              <a:rPr lang="en-US" sz="1500" dirty="0"/>
              <a:t> un </a:t>
            </a:r>
            <a:r>
              <a:rPr lang="en-US" sz="1500" dirty="0" err="1"/>
              <a:t>incremento</a:t>
            </a:r>
            <a:r>
              <a:rPr lang="en-US" sz="1500" dirty="0"/>
              <a:t> </a:t>
            </a:r>
            <a:r>
              <a:rPr lang="en-US" sz="1500" dirty="0" err="1"/>
              <a:t>en</a:t>
            </a:r>
            <a:r>
              <a:rPr lang="en-US" sz="1500" dirty="0"/>
              <a:t> la </a:t>
            </a:r>
            <a:r>
              <a:rPr lang="en-US" sz="1500" dirty="0" err="1"/>
              <a:t>distancia</a:t>
            </a:r>
            <a:r>
              <a:rPr lang="en-US" sz="1500" dirty="0"/>
              <a:t> media entre dos </a:t>
            </a:r>
            <a:r>
              <a:rPr lang="en-US" sz="1500" dirty="0" err="1"/>
              <a:t>errores</a:t>
            </a:r>
            <a:r>
              <a:rPr lang="en-US" sz="1500" dirty="0"/>
              <a:t>.</a:t>
            </a:r>
          </a:p>
          <a:p>
            <a:pPr algn="just">
              <a:buClr>
                <a:schemeClr val="dk1"/>
              </a:buClr>
              <a:buSzPct val="78571"/>
            </a:pPr>
            <a:endParaRPr lang="en-US" sz="1500" dirty="0"/>
          </a:p>
          <a:p>
            <a:pPr marL="285750" indent="-285750" algn="just">
              <a:buClr>
                <a:schemeClr val="dk1"/>
              </a:buClr>
              <a:buSzPct val="78571"/>
              <a:buFont typeface="Wingdings" panose="05000000000000000000" pitchFamily="2" charset="2"/>
              <a:buChar char="q"/>
            </a:pPr>
            <a:r>
              <a:rPr lang="es-ES" sz="1500" dirty="0"/>
              <a:t>HDDM_A (</a:t>
            </a:r>
            <a:r>
              <a:rPr lang="en-US" sz="1500" dirty="0" err="1"/>
              <a:t>Hoeffding’s</a:t>
            </a:r>
            <a:r>
              <a:rPr lang="en-US" sz="1500" dirty="0"/>
              <a:t> bound Drift Detection Method) </a:t>
            </a:r>
            <a:r>
              <a:rPr lang="es-ES" sz="1500" dirty="0"/>
              <a:t>basado en la media móvil</a:t>
            </a:r>
            <a:r>
              <a:rPr lang="en-US" sz="1500" dirty="0"/>
              <a:t>.</a:t>
            </a:r>
          </a:p>
          <a:p>
            <a:pPr algn="just">
              <a:buClr>
                <a:schemeClr val="dk1"/>
              </a:buClr>
              <a:buSzPct val="78571"/>
            </a:pPr>
            <a:endParaRPr lang="es-ES" sz="1500" dirty="0"/>
          </a:p>
          <a:p>
            <a:pPr marL="285750" indent="-285750" algn="just">
              <a:buClr>
                <a:schemeClr val="dk1"/>
              </a:buClr>
              <a:buSzPct val="78571"/>
              <a:buFont typeface="Wingdings" panose="05000000000000000000" pitchFamily="2" charset="2"/>
              <a:buChar char="q"/>
            </a:pPr>
            <a:r>
              <a:rPr lang="es-ES" sz="1500" dirty="0"/>
              <a:t>HDDM_W(</a:t>
            </a:r>
            <a:r>
              <a:rPr lang="en-US" sz="1500" dirty="0" err="1"/>
              <a:t>Hoeffding’s</a:t>
            </a:r>
            <a:r>
              <a:rPr lang="en-US" sz="1500" dirty="0"/>
              <a:t> bound Drift Detection Method) </a:t>
            </a:r>
            <a:r>
              <a:rPr lang="es-ES" sz="1500" dirty="0"/>
              <a:t>basado en</a:t>
            </a:r>
            <a:r>
              <a:rPr lang="en-US" sz="1500" dirty="0"/>
              <a:t>  EWMA (media </a:t>
            </a:r>
            <a:r>
              <a:rPr lang="en-US" sz="1500" dirty="0" err="1"/>
              <a:t>movil</a:t>
            </a:r>
            <a:r>
              <a:rPr lang="en-US" sz="1500" dirty="0"/>
              <a:t> </a:t>
            </a:r>
            <a:r>
              <a:rPr lang="en-US" sz="1500" dirty="0" err="1"/>
              <a:t>ponderada</a:t>
            </a:r>
            <a:r>
              <a:rPr lang="en-US" sz="1500" dirty="0"/>
              <a:t> </a:t>
            </a:r>
            <a:r>
              <a:rPr lang="en-US" sz="1500" dirty="0" err="1"/>
              <a:t>exponencialmente</a:t>
            </a:r>
            <a:r>
              <a:rPr lang="en-US" sz="1500" dirty="0"/>
              <a:t>)</a:t>
            </a:r>
            <a:endParaRPr lang="es-ES" sz="1500" dirty="0"/>
          </a:p>
          <a:p>
            <a:pPr algn="just">
              <a:buClr>
                <a:schemeClr val="dk1"/>
              </a:buClr>
              <a:buSzPct val="78571"/>
            </a:pPr>
            <a:endParaRPr lang="es-ES" sz="1500" dirty="0"/>
          </a:p>
        </p:txBody>
      </p:sp>
    </p:spTree>
    <p:extLst>
      <p:ext uri="{BB962C8B-B14F-4D97-AF65-F5344CB8AC3E}">
        <p14:creationId xmlns:p14="http://schemas.microsoft.com/office/powerpoint/2010/main" val="11437741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4. Experimentación y Resultados</a:t>
            </a:r>
            <a:endParaRPr dirty="0"/>
          </a:p>
        </p:txBody>
      </p:sp>
      <p:pic>
        <p:nvPicPr>
          <p:cNvPr id="7" name="Imagen 6" descr="Tabla&#10;&#10;Descripción generada automáticamente con confianza media">
            <a:extLst>
              <a:ext uri="{FF2B5EF4-FFF2-40B4-BE49-F238E27FC236}">
                <a16:creationId xmlns:a16="http://schemas.microsoft.com/office/drawing/2014/main" id="{F2B761C3-15F4-FB76-062A-5628A908EE1A}"/>
              </a:ext>
            </a:extLst>
          </p:cNvPr>
          <p:cNvPicPr>
            <a:picLocks noChangeAspect="1"/>
          </p:cNvPicPr>
          <p:nvPr/>
        </p:nvPicPr>
        <p:blipFill>
          <a:blip r:embed="rId3"/>
          <a:stretch>
            <a:fillRect/>
          </a:stretch>
        </p:blipFill>
        <p:spPr>
          <a:xfrm>
            <a:off x="2076450" y="3858253"/>
            <a:ext cx="4991100" cy="628650"/>
          </a:xfrm>
          <a:prstGeom prst="rect">
            <a:avLst/>
          </a:prstGeom>
        </p:spPr>
      </p:pic>
      <p:pic>
        <p:nvPicPr>
          <p:cNvPr id="9" name="Imagen 8" descr="Diagrama&#10;&#10;Descripción generada automáticamente">
            <a:extLst>
              <a:ext uri="{FF2B5EF4-FFF2-40B4-BE49-F238E27FC236}">
                <a16:creationId xmlns:a16="http://schemas.microsoft.com/office/drawing/2014/main" id="{D778C13B-B29A-F40A-27E0-40B7A8A5738E}"/>
              </a:ext>
            </a:extLst>
          </p:cNvPr>
          <p:cNvPicPr>
            <a:picLocks noChangeAspect="1"/>
          </p:cNvPicPr>
          <p:nvPr/>
        </p:nvPicPr>
        <p:blipFill>
          <a:blip r:embed="rId4"/>
          <a:stretch>
            <a:fillRect/>
          </a:stretch>
        </p:blipFill>
        <p:spPr>
          <a:xfrm>
            <a:off x="0" y="4579224"/>
            <a:ext cx="9144000" cy="1643342"/>
          </a:xfrm>
          <a:prstGeom prst="rect">
            <a:avLst/>
          </a:prstGeom>
        </p:spPr>
      </p:pic>
      <p:sp>
        <p:nvSpPr>
          <p:cNvPr id="10" name="CuadroTexto 9">
            <a:extLst>
              <a:ext uri="{FF2B5EF4-FFF2-40B4-BE49-F238E27FC236}">
                <a16:creationId xmlns:a16="http://schemas.microsoft.com/office/drawing/2014/main" id="{1573FC5B-9D14-387B-61A5-EFFDB459A5AA}"/>
              </a:ext>
            </a:extLst>
          </p:cNvPr>
          <p:cNvSpPr txBox="1"/>
          <p:nvPr/>
        </p:nvSpPr>
        <p:spPr>
          <a:xfrm>
            <a:off x="772475" y="1657978"/>
            <a:ext cx="7470600" cy="1815882"/>
          </a:xfrm>
          <a:prstGeom prst="rect">
            <a:avLst/>
          </a:prstGeom>
          <a:noFill/>
        </p:spPr>
        <p:txBody>
          <a:bodyPr wrap="square" rtlCol="0">
            <a:spAutoFit/>
          </a:bodyPr>
          <a:lstStyle/>
          <a:p>
            <a:r>
              <a:rPr lang="es-ES" b="1" dirty="0">
                <a:solidFill>
                  <a:srgbClr val="000078"/>
                </a:solidFill>
              </a:rPr>
              <a:t>Modelo</a:t>
            </a:r>
          </a:p>
          <a:p>
            <a:endParaRPr lang="es-ES" dirty="0">
              <a:solidFill>
                <a:srgbClr val="000078"/>
              </a:solidFill>
            </a:endParaRPr>
          </a:p>
          <a:p>
            <a:r>
              <a:rPr lang="es-ES" dirty="0">
                <a:solidFill>
                  <a:srgbClr val="000078"/>
                </a:solidFill>
              </a:rPr>
              <a:t>Representación gráfica de los primeros 4 de 12 niveles del </a:t>
            </a:r>
            <a:r>
              <a:rPr lang="es-ES" dirty="0" err="1">
                <a:solidFill>
                  <a:srgbClr val="000078"/>
                </a:solidFill>
              </a:rPr>
              <a:t>Hoeffding</a:t>
            </a:r>
            <a:r>
              <a:rPr lang="es-ES" dirty="0">
                <a:solidFill>
                  <a:srgbClr val="000078"/>
                </a:solidFill>
              </a:rPr>
              <a:t> </a:t>
            </a:r>
            <a:r>
              <a:rPr lang="es-ES" dirty="0" err="1">
                <a:solidFill>
                  <a:srgbClr val="000078"/>
                </a:solidFill>
              </a:rPr>
              <a:t>Tree</a:t>
            </a:r>
            <a:r>
              <a:rPr lang="es-ES" dirty="0">
                <a:solidFill>
                  <a:srgbClr val="000078"/>
                </a:solidFill>
              </a:rPr>
              <a:t> resultante del procesamiento de las series de datos reales ordenados por fecha con etiquetas:</a:t>
            </a:r>
          </a:p>
          <a:p>
            <a:endParaRPr lang="es-ES" dirty="0">
              <a:solidFill>
                <a:srgbClr val="000078"/>
              </a:solidFill>
            </a:endParaRPr>
          </a:p>
          <a:p>
            <a:pPr marL="285750" indent="-285750">
              <a:buFont typeface="Wingdings" panose="05000000000000000000" pitchFamily="2" charset="2"/>
              <a:buChar char="q"/>
            </a:pPr>
            <a:r>
              <a:rPr lang="es-ES" dirty="0">
                <a:solidFill>
                  <a:srgbClr val="000078"/>
                </a:solidFill>
              </a:rPr>
              <a:t>0 (Operación Normal)</a:t>
            </a:r>
          </a:p>
          <a:p>
            <a:pPr marL="285750" indent="-285750">
              <a:buFont typeface="Wingdings" panose="05000000000000000000" pitchFamily="2" charset="2"/>
              <a:buChar char="q"/>
            </a:pPr>
            <a:endParaRPr lang="es-ES" dirty="0">
              <a:solidFill>
                <a:srgbClr val="000078"/>
              </a:solidFill>
            </a:endParaRPr>
          </a:p>
          <a:p>
            <a:pPr marL="285750" indent="-285750">
              <a:buFont typeface="Wingdings" panose="05000000000000000000" pitchFamily="2" charset="2"/>
              <a:buChar char="q"/>
            </a:pPr>
            <a:r>
              <a:rPr lang="es-ES" dirty="0">
                <a:solidFill>
                  <a:srgbClr val="000078"/>
                </a:solidFill>
              </a:rPr>
              <a:t>4 (Flujo inestable). </a:t>
            </a:r>
          </a:p>
        </p:txBody>
      </p:sp>
    </p:spTree>
    <p:extLst>
      <p:ext uri="{BB962C8B-B14F-4D97-AF65-F5344CB8AC3E}">
        <p14:creationId xmlns:p14="http://schemas.microsoft.com/office/powerpoint/2010/main" val="28927006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4. Experimentación y Resultados</a:t>
            </a:r>
            <a:endParaRPr dirty="0"/>
          </a:p>
        </p:txBody>
      </p:sp>
      <p:sp>
        <p:nvSpPr>
          <p:cNvPr id="10" name="CuadroTexto 9">
            <a:extLst>
              <a:ext uri="{FF2B5EF4-FFF2-40B4-BE49-F238E27FC236}">
                <a16:creationId xmlns:a16="http://schemas.microsoft.com/office/drawing/2014/main" id="{1573FC5B-9D14-387B-61A5-EFFDB459A5AA}"/>
              </a:ext>
            </a:extLst>
          </p:cNvPr>
          <p:cNvSpPr txBox="1"/>
          <p:nvPr/>
        </p:nvSpPr>
        <p:spPr>
          <a:xfrm>
            <a:off x="772475" y="1142635"/>
            <a:ext cx="7470600" cy="2462213"/>
          </a:xfrm>
          <a:prstGeom prst="rect">
            <a:avLst/>
          </a:prstGeom>
          <a:noFill/>
        </p:spPr>
        <p:txBody>
          <a:bodyPr wrap="square" rtlCol="0">
            <a:spAutoFit/>
          </a:bodyPr>
          <a:lstStyle/>
          <a:p>
            <a:r>
              <a:rPr lang="es-ES" b="1" dirty="0">
                <a:solidFill>
                  <a:srgbClr val="000078"/>
                </a:solidFill>
              </a:rPr>
              <a:t>Modelo</a:t>
            </a:r>
          </a:p>
          <a:p>
            <a:endParaRPr lang="es-ES" dirty="0">
              <a:solidFill>
                <a:srgbClr val="000078"/>
              </a:solidFill>
            </a:endParaRPr>
          </a:p>
          <a:p>
            <a:r>
              <a:rPr lang="es-ES" dirty="0">
                <a:solidFill>
                  <a:srgbClr val="000078"/>
                </a:solidFill>
              </a:rPr>
              <a:t>Informe de clasificación del  </a:t>
            </a:r>
            <a:r>
              <a:rPr lang="es-ES" dirty="0" err="1">
                <a:solidFill>
                  <a:srgbClr val="000078"/>
                </a:solidFill>
              </a:rPr>
              <a:t>Hoeffding</a:t>
            </a:r>
            <a:r>
              <a:rPr lang="es-ES" dirty="0">
                <a:solidFill>
                  <a:srgbClr val="000078"/>
                </a:solidFill>
              </a:rPr>
              <a:t> </a:t>
            </a:r>
            <a:r>
              <a:rPr lang="es-ES" dirty="0" err="1">
                <a:solidFill>
                  <a:srgbClr val="000078"/>
                </a:solidFill>
              </a:rPr>
              <a:t>Tree</a:t>
            </a:r>
            <a:r>
              <a:rPr lang="es-ES" dirty="0">
                <a:solidFill>
                  <a:srgbClr val="000078"/>
                </a:solidFill>
              </a:rPr>
              <a:t> resultante del procesamiento de las series de datos reales con etiquetas durante el entrenamiento y solo predicción:</a:t>
            </a:r>
          </a:p>
          <a:p>
            <a:endParaRPr lang="es-ES" dirty="0">
              <a:solidFill>
                <a:srgbClr val="000078"/>
              </a:solidFill>
            </a:endParaRPr>
          </a:p>
          <a:p>
            <a:pPr marL="285750" indent="-285750">
              <a:buFont typeface="Wingdings" panose="05000000000000000000" pitchFamily="2" charset="2"/>
              <a:buChar char="q"/>
            </a:pPr>
            <a:r>
              <a:rPr lang="es-ES" dirty="0">
                <a:solidFill>
                  <a:srgbClr val="000078"/>
                </a:solidFill>
              </a:rPr>
              <a:t>0 (Operación Normal)</a:t>
            </a:r>
          </a:p>
          <a:p>
            <a:pPr marL="285750" indent="-285750">
              <a:buFont typeface="Wingdings" panose="05000000000000000000" pitchFamily="2" charset="2"/>
              <a:buChar char="q"/>
            </a:pPr>
            <a:endParaRPr lang="es-ES" dirty="0">
              <a:solidFill>
                <a:srgbClr val="000078"/>
              </a:solidFill>
            </a:endParaRPr>
          </a:p>
          <a:p>
            <a:pPr marL="285750" indent="-285750">
              <a:buFont typeface="Wingdings" panose="05000000000000000000" pitchFamily="2" charset="2"/>
              <a:buChar char="q"/>
            </a:pPr>
            <a:r>
              <a:rPr lang="es-ES" dirty="0">
                <a:solidFill>
                  <a:srgbClr val="000078"/>
                </a:solidFill>
              </a:rPr>
              <a:t>4 (Flujo inestable). </a:t>
            </a:r>
          </a:p>
          <a:p>
            <a:pPr marL="285750" indent="-285750">
              <a:buFont typeface="Wingdings" panose="05000000000000000000" pitchFamily="2" charset="2"/>
              <a:buChar char="q"/>
            </a:pPr>
            <a:endParaRPr lang="es-ES" dirty="0">
              <a:solidFill>
                <a:srgbClr val="000078"/>
              </a:solidFill>
            </a:endParaRPr>
          </a:p>
          <a:p>
            <a:r>
              <a:rPr lang="es-ES" dirty="0">
                <a:solidFill>
                  <a:srgbClr val="000078"/>
                </a:solidFill>
              </a:rPr>
              <a:t>Se igualan los resultados si se entrenan unas 10 épocas en vez de una sola pasada.  </a:t>
            </a:r>
          </a:p>
          <a:p>
            <a:pPr marL="285750" indent="-285750">
              <a:buFont typeface="Wingdings" panose="05000000000000000000" pitchFamily="2" charset="2"/>
              <a:buChar char="q"/>
            </a:pPr>
            <a:endParaRPr lang="es-ES" dirty="0">
              <a:solidFill>
                <a:srgbClr val="000078"/>
              </a:solidFill>
            </a:endParaRPr>
          </a:p>
        </p:txBody>
      </p:sp>
      <p:pic>
        <p:nvPicPr>
          <p:cNvPr id="3" name="Imagen 2" descr="Una captura de pantalla de un celular con letras&#10;&#10;Descripción generada automáticamente">
            <a:extLst>
              <a:ext uri="{FF2B5EF4-FFF2-40B4-BE49-F238E27FC236}">
                <a16:creationId xmlns:a16="http://schemas.microsoft.com/office/drawing/2014/main" id="{AC881385-9CD0-2665-E7CF-C13AA2269AD6}"/>
              </a:ext>
            </a:extLst>
          </p:cNvPr>
          <p:cNvPicPr>
            <a:picLocks noChangeAspect="1"/>
          </p:cNvPicPr>
          <p:nvPr/>
        </p:nvPicPr>
        <p:blipFill>
          <a:blip r:embed="rId3"/>
          <a:stretch>
            <a:fillRect/>
          </a:stretch>
        </p:blipFill>
        <p:spPr>
          <a:xfrm>
            <a:off x="511218" y="3715011"/>
            <a:ext cx="4171950" cy="2181225"/>
          </a:xfrm>
          <a:prstGeom prst="rect">
            <a:avLst/>
          </a:prstGeom>
        </p:spPr>
      </p:pic>
      <p:pic>
        <p:nvPicPr>
          <p:cNvPr id="5" name="Imagen 4" descr="Una captura de pantalla de un celular con letras&#10;&#10;Descripción generada automáticamente">
            <a:extLst>
              <a:ext uri="{FF2B5EF4-FFF2-40B4-BE49-F238E27FC236}">
                <a16:creationId xmlns:a16="http://schemas.microsoft.com/office/drawing/2014/main" id="{51DD267F-85D8-FE1D-AC96-E899FDD4A141}"/>
              </a:ext>
            </a:extLst>
          </p:cNvPr>
          <p:cNvPicPr>
            <a:picLocks noChangeAspect="1"/>
          </p:cNvPicPr>
          <p:nvPr/>
        </p:nvPicPr>
        <p:blipFill>
          <a:blip r:embed="rId4"/>
          <a:stretch>
            <a:fillRect/>
          </a:stretch>
        </p:blipFill>
        <p:spPr>
          <a:xfrm>
            <a:off x="4683168" y="3715011"/>
            <a:ext cx="4191000" cy="1838325"/>
          </a:xfrm>
          <a:prstGeom prst="rect">
            <a:avLst/>
          </a:prstGeom>
        </p:spPr>
      </p:pic>
      <p:sp>
        <p:nvSpPr>
          <p:cNvPr id="6" name="Rectángulo 5">
            <a:extLst>
              <a:ext uri="{FF2B5EF4-FFF2-40B4-BE49-F238E27FC236}">
                <a16:creationId xmlns:a16="http://schemas.microsoft.com/office/drawing/2014/main" id="{FB582315-3868-5670-3A2D-CA2E8089ACF2}"/>
              </a:ext>
            </a:extLst>
          </p:cNvPr>
          <p:cNvSpPr/>
          <p:nvPr/>
        </p:nvSpPr>
        <p:spPr>
          <a:xfrm>
            <a:off x="1979219" y="5622681"/>
            <a:ext cx="1235947" cy="2774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ABA945C8-E6CD-70DA-2BAD-471BC241CB82}"/>
              </a:ext>
            </a:extLst>
          </p:cNvPr>
          <p:cNvSpPr txBox="1"/>
          <p:nvPr/>
        </p:nvSpPr>
        <p:spPr>
          <a:xfrm>
            <a:off x="1778251" y="5712866"/>
            <a:ext cx="1637881" cy="307777"/>
          </a:xfrm>
          <a:prstGeom prst="rect">
            <a:avLst/>
          </a:prstGeom>
          <a:noFill/>
        </p:spPr>
        <p:txBody>
          <a:bodyPr wrap="square" rtlCol="0">
            <a:spAutoFit/>
          </a:bodyPr>
          <a:lstStyle/>
          <a:p>
            <a:r>
              <a:rPr lang="es-ES" dirty="0">
                <a:solidFill>
                  <a:srgbClr val="000078"/>
                </a:solidFill>
              </a:rPr>
              <a:t>Entrenamiento</a:t>
            </a:r>
          </a:p>
        </p:txBody>
      </p:sp>
      <p:sp>
        <p:nvSpPr>
          <p:cNvPr id="11" name="CuadroTexto 10">
            <a:extLst>
              <a:ext uri="{FF2B5EF4-FFF2-40B4-BE49-F238E27FC236}">
                <a16:creationId xmlns:a16="http://schemas.microsoft.com/office/drawing/2014/main" id="{AB13A27A-50C6-067A-10F7-0E6BF008278A}"/>
              </a:ext>
            </a:extLst>
          </p:cNvPr>
          <p:cNvSpPr txBox="1"/>
          <p:nvPr/>
        </p:nvSpPr>
        <p:spPr>
          <a:xfrm>
            <a:off x="6241080" y="5718632"/>
            <a:ext cx="1075175" cy="307777"/>
          </a:xfrm>
          <a:prstGeom prst="rect">
            <a:avLst/>
          </a:prstGeom>
          <a:noFill/>
        </p:spPr>
        <p:txBody>
          <a:bodyPr wrap="square" rtlCol="0">
            <a:spAutoFit/>
          </a:bodyPr>
          <a:lstStyle/>
          <a:p>
            <a:r>
              <a:rPr lang="es-ES" dirty="0">
                <a:solidFill>
                  <a:srgbClr val="000078"/>
                </a:solidFill>
              </a:rPr>
              <a:t>Evaluación</a:t>
            </a:r>
          </a:p>
        </p:txBody>
      </p:sp>
    </p:spTree>
    <p:extLst>
      <p:ext uri="{BB962C8B-B14F-4D97-AF65-F5344CB8AC3E}">
        <p14:creationId xmlns:p14="http://schemas.microsoft.com/office/powerpoint/2010/main" val="42511344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4. Experimentación y Resultados</a:t>
            </a:r>
            <a:endParaRPr dirty="0"/>
          </a:p>
        </p:txBody>
      </p:sp>
      <p:sp>
        <p:nvSpPr>
          <p:cNvPr id="10" name="CuadroTexto 9">
            <a:extLst>
              <a:ext uri="{FF2B5EF4-FFF2-40B4-BE49-F238E27FC236}">
                <a16:creationId xmlns:a16="http://schemas.microsoft.com/office/drawing/2014/main" id="{1573FC5B-9D14-387B-61A5-EFFDB459A5AA}"/>
              </a:ext>
            </a:extLst>
          </p:cNvPr>
          <p:cNvSpPr txBox="1"/>
          <p:nvPr/>
        </p:nvSpPr>
        <p:spPr>
          <a:xfrm>
            <a:off x="772475" y="1135696"/>
            <a:ext cx="7470600" cy="1815882"/>
          </a:xfrm>
          <a:prstGeom prst="rect">
            <a:avLst/>
          </a:prstGeom>
          <a:noFill/>
        </p:spPr>
        <p:txBody>
          <a:bodyPr wrap="square" rtlCol="0">
            <a:spAutoFit/>
          </a:bodyPr>
          <a:lstStyle/>
          <a:p>
            <a:pPr algn="just"/>
            <a:r>
              <a:rPr lang="es-ES" dirty="0">
                <a:solidFill>
                  <a:srgbClr val="000078"/>
                </a:solidFill>
              </a:rPr>
              <a:t>Las etiquetas muestren una alta autocorrelación que, por otro lado, es muy frecuente en las series temporales. </a:t>
            </a:r>
          </a:p>
          <a:p>
            <a:pPr algn="just"/>
            <a:endParaRPr lang="es-ES" dirty="0">
              <a:solidFill>
                <a:srgbClr val="000078"/>
              </a:solidFill>
            </a:endParaRPr>
          </a:p>
          <a:p>
            <a:pPr algn="just"/>
            <a:r>
              <a:rPr lang="es-ES" dirty="0">
                <a:solidFill>
                  <a:srgbClr val="000078"/>
                </a:solidFill>
              </a:rPr>
              <a:t>Se compara la precisión del modelo con respecto al modelo de </a:t>
            </a:r>
            <a:r>
              <a:rPr lang="es-ES" dirty="0" err="1">
                <a:solidFill>
                  <a:srgbClr val="000078"/>
                </a:solidFill>
              </a:rPr>
              <a:t>River</a:t>
            </a:r>
            <a:r>
              <a:rPr lang="es-ES" dirty="0">
                <a:solidFill>
                  <a:srgbClr val="000078"/>
                </a:solidFill>
              </a:rPr>
              <a:t> </a:t>
            </a:r>
            <a:r>
              <a:rPr lang="es-ES" dirty="0" err="1">
                <a:solidFill>
                  <a:srgbClr val="000078"/>
                </a:solidFill>
              </a:rPr>
              <a:t>dummy.NoChangeClassifier</a:t>
            </a:r>
            <a:r>
              <a:rPr lang="es-ES" dirty="0">
                <a:solidFill>
                  <a:srgbClr val="000078"/>
                </a:solidFill>
              </a:rPr>
              <a:t> que simplemente asigna la etiqueta anterior al registro actual.</a:t>
            </a:r>
          </a:p>
          <a:p>
            <a:pPr algn="just"/>
            <a:endParaRPr lang="es-ES" dirty="0">
              <a:solidFill>
                <a:srgbClr val="000078"/>
              </a:solidFill>
            </a:endParaRPr>
          </a:p>
          <a:p>
            <a:pPr algn="just"/>
            <a:r>
              <a:rPr lang="es-ES" dirty="0">
                <a:solidFill>
                  <a:srgbClr val="000078"/>
                </a:solidFill>
              </a:rPr>
              <a:t>En la parte superior se muestra el cronograma de las series temporales reales utilizadas para el evento anómalo 4 (Flow </a:t>
            </a:r>
            <a:r>
              <a:rPr lang="es-ES" dirty="0" err="1">
                <a:solidFill>
                  <a:srgbClr val="000078"/>
                </a:solidFill>
              </a:rPr>
              <a:t>Instability</a:t>
            </a:r>
            <a:r>
              <a:rPr lang="es-ES" dirty="0">
                <a:solidFill>
                  <a:srgbClr val="000078"/>
                </a:solidFill>
              </a:rPr>
              <a:t>).</a:t>
            </a:r>
          </a:p>
        </p:txBody>
      </p:sp>
      <p:pic>
        <p:nvPicPr>
          <p:cNvPr id="4" name="Imagen 3" descr="Gráfico, Gráfico de dispersión, Gráfico en cascada&#10;&#10;Descripción generada automáticamente">
            <a:extLst>
              <a:ext uri="{FF2B5EF4-FFF2-40B4-BE49-F238E27FC236}">
                <a16:creationId xmlns:a16="http://schemas.microsoft.com/office/drawing/2014/main" id="{872003EC-14A0-1A01-C932-DD77EA664D02}"/>
              </a:ext>
            </a:extLst>
          </p:cNvPr>
          <p:cNvPicPr>
            <a:picLocks noChangeAspect="1"/>
          </p:cNvPicPr>
          <p:nvPr/>
        </p:nvPicPr>
        <p:blipFill>
          <a:blip r:embed="rId3"/>
          <a:stretch>
            <a:fillRect/>
          </a:stretch>
        </p:blipFill>
        <p:spPr>
          <a:xfrm>
            <a:off x="1691620" y="2871191"/>
            <a:ext cx="5391150" cy="1590675"/>
          </a:xfrm>
          <a:prstGeom prst="rect">
            <a:avLst/>
          </a:prstGeom>
        </p:spPr>
      </p:pic>
      <p:pic>
        <p:nvPicPr>
          <p:cNvPr id="9" name="Imagen 8" descr="Gráfico, Gráfico de líneas&#10;&#10;Descripción generada automáticamente">
            <a:extLst>
              <a:ext uri="{FF2B5EF4-FFF2-40B4-BE49-F238E27FC236}">
                <a16:creationId xmlns:a16="http://schemas.microsoft.com/office/drawing/2014/main" id="{406B7ED8-423B-9894-EBB6-FF0EED9BDD5A}"/>
              </a:ext>
            </a:extLst>
          </p:cNvPr>
          <p:cNvPicPr>
            <a:picLocks noChangeAspect="1"/>
          </p:cNvPicPr>
          <p:nvPr/>
        </p:nvPicPr>
        <p:blipFill>
          <a:blip r:embed="rId4"/>
          <a:stretch>
            <a:fillRect/>
          </a:stretch>
        </p:blipFill>
        <p:spPr>
          <a:xfrm>
            <a:off x="1691620" y="4461866"/>
            <a:ext cx="5391150" cy="2005732"/>
          </a:xfrm>
          <a:prstGeom prst="rect">
            <a:avLst/>
          </a:prstGeom>
        </p:spPr>
      </p:pic>
    </p:spTree>
    <p:extLst>
      <p:ext uri="{BB962C8B-B14F-4D97-AF65-F5344CB8AC3E}">
        <p14:creationId xmlns:p14="http://schemas.microsoft.com/office/powerpoint/2010/main" val="683233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txBox="1">
            <a:spLocks noGrp="1"/>
          </p:cNvSpPr>
          <p:nvPr>
            <p:ph type="title"/>
          </p:nvPr>
        </p:nvSpPr>
        <p:spPr>
          <a:xfrm>
            <a:off x="772475" y="635433"/>
            <a:ext cx="7470600" cy="1041600"/>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a:t>Opción A página interior: 1 columna</a:t>
            </a:r>
          </a:p>
          <a:p>
            <a:pPr lvl="0">
              <a:spcBef>
                <a:spcPts val="0"/>
              </a:spcBef>
              <a:buNone/>
            </a:pPr>
            <a:r>
              <a:rPr lang="ca"/>
              <a:t>Titular: Arial / 19 pt. / Negrita / Azul oscuro (#000078)</a:t>
            </a:r>
          </a:p>
        </p:txBody>
      </p:sp>
      <p:sp>
        <p:nvSpPr>
          <p:cNvPr id="89" name="Shape 89"/>
          <p:cNvSpPr txBox="1">
            <a:spLocks noGrp="1"/>
          </p:cNvSpPr>
          <p:nvPr>
            <p:ph type="body" idx="1"/>
          </p:nvPr>
        </p:nvSpPr>
        <p:spPr>
          <a:xfrm>
            <a:off x="772475" y="1657066"/>
            <a:ext cx="6293400" cy="3870000"/>
          </a:xfrm>
          <a:prstGeom prst="rect">
            <a:avLst/>
          </a:prstGeom>
        </p:spPr>
        <p:txBody>
          <a:bodyPr lIns="91425" tIns="91425" rIns="91425" bIns="91425" anchor="t" anchorCtr="0">
            <a:noAutofit/>
          </a:bodyPr>
          <a:lstStyle/>
          <a:p>
            <a:pPr lvl="0" rtl="0">
              <a:spcBef>
                <a:spcPts val="0"/>
              </a:spcBef>
              <a:buClr>
                <a:srgbClr val="000000"/>
              </a:buClr>
              <a:buSzPct val="78571"/>
              <a:buNone/>
            </a:pPr>
            <a:r>
              <a:rPr lang="ca" b="1"/>
              <a:t>Esta es una muestra del texto genérico</a:t>
            </a:r>
          </a:p>
          <a:p>
            <a:pPr marL="457200" lvl="0" indent="-228600" rtl="0">
              <a:spcBef>
                <a:spcPts val="0"/>
              </a:spcBef>
              <a:buClr>
                <a:srgbClr val="000078"/>
              </a:buClr>
              <a:buChar char="●"/>
            </a:pPr>
            <a:r>
              <a:rPr lang="ca"/>
              <a:t>Estilos del texto genérico: Arial / 14 pt. / Azul oscuro (#000078) / </a:t>
            </a:r>
          </a:p>
          <a:p>
            <a:pPr lvl="0" indent="387350" rtl="0">
              <a:spcBef>
                <a:spcPts val="0"/>
              </a:spcBef>
              <a:buClr>
                <a:srgbClr val="000000"/>
              </a:buClr>
              <a:buSzPct val="78571"/>
              <a:buNone/>
            </a:pPr>
            <a:r>
              <a:rPr lang="ca"/>
              <a:t>Interlineado: 1,15 pt.</a:t>
            </a:r>
          </a:p>
          <a:p>
            <a:pPr marL="457200" lvl="0" indent="-228600" rtl="0">
              <a:spcBef>
                <a:spcPts val="0"/>
              </a:spcBef>
              <a:buClr>
                <a:srgbClr val="000078"/>
              </a:buClr>
              <a:buChar char="●"/>
            </a:pPr>
            <a:r>
              <a:rPr lang="ca"/>
              <a:t>El color azul oscuro es el preferente en todas las presentaciones UOC, aunque si lo prefieres, puedes hacer uso del negro</a:t>
            </a:r>
          </a:p>
          <a:p>
            <a:pPr lvl="0" rtl="0">
              <a:spcBef>
                <a:spcPts val="0"/>
              </a:spcBef>
              <a:buClr>
                <a:srgbClr val="000000"/>
              </a:buClr>
              <a:buSzPct val="78571"/>
              <a:buNone/>
            </a:pPr>
            <a:endParaRPr/>
          </a:p>
          <a:p>
            <a:pPr lvl="0" rtl="0">
              <a:spcBef>
                <a:spcPts val="0"/>
              </a:spcBef>
              <a:buClr>
                <a:srgbClr val="000000"/>
              </a:buClr>
              <a:buSzPct val="78571"/>
              <a:buNone/>
            </a:pPr>
            <a:r>
              <a:rPr lang="ca" b="1"/>
              <a:t>Consejos de legibilidad:</a:t>
            </a:r>
          </a:p>
          <a:p>
            <a:pPr marL="457200" lvl="0" indent="-228600" rtl="0">
              <a:spcBef>
                <a:spcPts val="0"/>
              </a:spcBef>
              <a:buClr>
                <a:srgbClr val="000078"/>
              </a:buClr>
              <a:buChar char="●"/>
            </a:pPr>
            <a:r>
              <a:rPr lang="ca"/>
              <a:t>Procura no utilitzar texto inferior a 14 pt. </a:t>
            </a:r>
          </a:p>
          <a:p>
            <a:pPr marL="457200" lvl="0" indent="-228600" rtl="0">
              <a:spcBef>
                <a:spcPts val="0"/>
              </a:spcBef>
              <a:buClr>
                <a:srgbClr val="000078"/>
              </a:buClr>
              <a:buChar char="●"/>
            </a:pPr>
            <a:r>
              <a:rPr lang="ca"/>
              <a:t>No utilices interlineados pequeños</a:t>
            </a:r>
          </a:p>
          <a:p>
            <a:pPr marL="457200" lvl="0" indent="-228600" rtl="0">
              <a:spcBef>
                <a:spcPts val="0"/>
              </a:spcBef>
              <a:buClr>
                <a:srgbClr val="000078"/>
              </a:buClr>
              <a:buChar char="●"/>
            </a:pPr>
            <a:r>
              <a:rPr lang="ca"/>
              <a:t>No abuses de las mayúsculas </a:t>
            </a:r>
          </a:p>
          <a:p>
            <a:pPr marL="457200" lvl="0" indent="-228600" rtl="0">
              <a:spcBef>
                <a:spcPts val="0"/>
              </a:spcBef>
              <a:buClr>
                <a:srgbClr val="000078"/>
              </a:buClr>
              <a:buChar char="●"/>
            </a:pPr>
            <a:r>
              <a:rPr lang="ca"/>
              <a:t>Si “enganchas” texto, se deben determinar los estilos (Arial, 14 pt., etc.)</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4. Experimentación y Resultados</a:t>
            </a:r>
            <a:endParaRPr dirty="0"/>
          </a:p>
        </p:txBody>
      </p:sp>
      <p:sp>
        <p:nvSpPr>
          <p:cNvPr id="10" name="CuadroTexto 9">
            <a:extLst>
              <a:ext uri="{FF2B5EF4-FFF2-40B4-BE49-F238E27FC236}">
                <a16:creationId xmlns:a16="http://schemas.microsoft.com/office/drawing/2014/main" id="{1573FC5B-9D14-387B-61A5-EFFDB459A5AA}"/>
              </a:ext>
            </a:extLst>
          </p:cNvPr>
          <p:cNvSpPr txBox="1"/>
          <p:nvPr/>
        </p:nvSpPr>
        <p:spPr>
          <a:xfrm>
            <a:off x="772475" y="1135696"/>
            <a:ext cx="7470600" cy="1600438"/>
          </a:xfrm>
          <a:prstGeom prst="rect">
            <a:avLst/>
          </a:prstGeom>
          <a:noFill/>
        </p:spPr>
        <p:txBody>
          <a:bodyPr wrap="square" rtlCol="0">
            <a:spAutoFit/>
          </a:bodyPr>
          <a:lstStyle/>
          <a:p>
            <a:pPr algn="just"/>
            <a:r>
              <a:rPr lang="es-ES" b="1" dirty="0">
                <a:solidFill>
                  <a:srgbClr val="000078"/>
                </a:solidFill>
              </a:rPr>
              <a:t>Detección de </a:t>
            </a:r>
            <a:r>
              <a:rPr lang="es-ES" b="1" dirty="0" err="1">
                <a:solidFill>
                  <a:srgbClr val="000078"/>
                </a:solidFill>
              </a:rPr>
              <a:t>drift</a:t>
            </a:r>
            <a:endParaRPr lang="es-ES" b="1" dirty="0">
              <a:solidFill>
                <a:srgbClr val="000078"/>
              </a:solidFill>
            </a:endParaRPr>
          </a:p>
          <a:p>
            <a:pPr algn="just"/>
            <a:endParaRPr lang="es-ES" dirty="0">
              <a:solidFill>
                <a:srgbClr val="000078"/>
              </a:solidFill>
            </a:endParaRPr>
          </a:p>
          <a:p>
            <a:pPr algn="just"/>
            <a:r>
              <a:rPr lang="es-ES" dirty="0">
                <a:solidFill>
                  <a:srgbClr val="000078"/>
                </a:solidFill>
              </a:rPr>
              <a:t>Aplicación del métodos de detección de </a:t>
            </a:r>
            <a:r>
              <a:rPr lang="es-ES" dirty="0" err="1">
                <a:solidFill>
                  <a:srgbClr val="000078"/>
                </a:solidFill>
              </a:rPr>
              <a:t>drift</a:t>
            </a:r>
            <a:r>
              <a:rPr lang="es-ES" dirty="0">
                <a:solidFill>
                  <a:srgbClr val="000078"/>
                </a:solidFill>
              </a:rPr>
              <a:t> ADWIN a las series reales con etiquetas 0 (Operación Normal) y 4 (Flujo inestable) ordenados por fecha. </a:t>
            </a:r>
          </a:p>
          <a:p>
            <a:pPr algn="just"/>
            <a:endParaRPr lang="es-ES" dirty="0">
              <a:solidFill>
                <a:srgbClr val="000078"/>
              </a:solidFill>
            </a:endParaRPr>
          </a:p>
          <a:p>
            <a:pPr algn="just"/>
            <a:r>
              <a:rPr lang="es-ES" dirty="0">
                <a:solidFill>
                  <a:srgbClr val="000078"/>
                </a:solidFill>
              </a:rPr>
              <a:t>Se reinicializa el aprendizaje del modelo cuando se detecta </a:t>
            </a:r>
            <a:r>
              <a:rPr lang="es-ES" dirty="0" err="1">
                <a:solidFill>
                  <a:srgbClr val="000078"/>
                </a:solidFill>
              </a:rPr>
              <a:t>drift</a:t>
            </a:r>
            <a:r>
              <a:rPr lang="es-ES" dirty="0">
                <a:solidFill>
                  <a:srgbClr val="000078"/>
                </a:solidFill>
              </a:rPr>
              <a:t> y el modelo al menos ha visto 5000 registros.</a:t>
            </a:r>
          </a:p>
        </p:txBody>
      </p:sp>
      <p:pic>
        <p:nvPicPr>
          <p:cNvPr id="3" name="Imagen 2" descr="Diagrama&#10;&#10;Descripción generada automáticamente con confianza baja">
            <a:extLst>
              <a:ext uri="{FF2B5EF4-FFF2-40B4-BE49-F238E27FC236}">
                <a16:creationId xmlns:a16="http://schemas.microsoft.com/office/drawing/2014/main" id="{45069213-EBF1-53C5-C36A-F66CF5C55EC0}"/>
              </a:ext>
            </a:extLst>
          </p:cNvPr>
          <p:cNvPicPr>
            <a:picLocks noChangeAspect="1"/>
          </p:cNvPicPr>
          <p:nvPr/>
        </p:nvPicPr>
        <p:blipFill>
          <a:blip r:embed="rId3"/>
          <a:stretch>
            <a:fillRect/>
          </a:stretch>
        </p:blipFill>
        <p:spPr>
          <a:xfrm>
            <a:off x="219075" y="2951578"/>
            <a:ext cx="8705850" cy="3752850"/>
          </a:xfrm>
          <a:prstGeom prst="rect">
            <a:avLst/>
          </a:prstGeom>
        </p:spPr>
      </p:pic>
    </p:spTree>
    <p:extLst>
      <p:ext uri="{BB962C8B-B14F-4D97-AF65-F5344CB8AC3E}">
        <p14:creationId xmlns:p14="http://schemas.microsoft.com/office/powerpoint/2010/main" val="5223440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4. Experimentación y Resultados</a:t>
            </a:r>
            <a:endParaRPr dirty="0"/>
          </a:p>
        </p:txBody>
      </p:sp>
      <p:sp>
        <p:nvSpPr>
          <p:cNvPr id="10" name="CuadroTexto 9">
            <a:extLst>
              <a:ext uri="{FF2B5EF4-FFF2-40B4-BE49-F238E27FC236}">
                <a16:creationId xmlns:a16="http://schemas.microsoft.com/office/drawing/2014/main" id="{1573FC5B-9D14-387B-61A5-EFFDB459A5AA}"/>
              </a:ext>
            </a:extLst>
          </p:cNvPr>
          <p:cNvSpPr txBox="1"/>
          <p:nvPr/>
        </p:nvSpPr>
        <p:spPr>
          <a:xfrm>
            <a:off x="299463" y="1291118"/>
            <a:ext cx="3750024" cy="1384995"/>
          </a:xfrm>
          <a:prstGeom prst="rect">
            <a:avLst/>
          </a:prstGeom>
          <a:noFill/>
        </p:spPr>
        <p:txBody>
          <a:bodyPr wrap="square" rtlCol="0">
            <a:spAutoFit/>
          </a:bodyPr>
          <a:lstStyle/>
          <a:p>
            <a:pPr algn="just"/>
            <a:r>
              <a:rPr lang="es-ES" b="1" dirty="0">
                <a:solidFill>
                  <a:srgbClr val="000078"/>
                </a:solidFill>
              </a:rPr>
              <a:t>Detección de </a:t>
            </a:r>
            <a:r>
              <a:rPr lang="es-ES" b="1" dirty="0" err="1">
                <a:solidFill>
                  <a:srgbClr val="000078"/>
                </a:solidFill>
              </a:rPr>
              <a:t>drift</a:t>
            </a:r>
            <a:endParaRPr lang="es-ES" b="1" dirty="0">
              <a:solidFill>
                <a:srgbClr val="000078"/>
              </a:solidFill>
            </a:endParaRPr>
          </a:p>
          <a:p>
            <a:pPr algn="just"/>
            <a:endParaRPr lang="es-ES" dirty="0">
              <a:solidFill>
                <a:srgbClr val="000078"/>
              </a:solidFill>
            </a:endParaRPr>
          </a:p>
          <a:p>
            <a:pPr algn="just"/>
            <a:r>
              <a:rPr lang="es-ES" dirty="0">
                <a:solidFill>
                  <a:srgbClr val="000078"/>
                </a:solidFill>
              </a:rPr>
              <a:t>Se observa que la mayor parte de las detecciones ocurren en aproximadamente los mismos puntos y en todos los casos mejora la precisión.</a:t>
            </a:r>
          </a:p>
        </p:txBody>
      </p:sp>
      <p:pic>
        <p:nvPicPr>
          <p:cNvPr id="3" name="Imagen 2" descr="Diagrama&#10;&#10;Descripción generada automáticamente con confianza baja">
            <a:extLst>
              <a:ext uri="{FF2B5EF4-FFF2-40B4-BE49-F238E27FC236}">
                <a16:creationId xmlns:a16="http://schemas.microsoft.com/office/drawing/2014/main" id="{45069213-EBF1-53C5-C36A-F66CF5C55EC0}"/>
              </a:ext>
            </a:extLst>
          </p:cNvPr>
          <p:cNvPicPr>
            <a:picLocks noChangeAspect="1"/>
          </p:cNvPicPr>
          <p:nvPr/>
        </p:nvPicPr>
        <p:blipFill>
          <a:blip r:embed="rId3"/>
          <a:stretch>
            <a:fillRect/>
          </a:stretch>
        </p:blipFill>
        <p:spPr>
          <a:xfrm>
            <a:off x="469731" y="2841025"/>
            <a:ext cx="3914224" cy="1687313"/>
          </a:xfrm>
          <a:prstGeom prst="rect">
            <a:avLst/>
          </a:prstGeom>
        </p:spPr>
      </p:pic>
      <p:pic>
        <p:nvPicPr>
          <p:cNvPr id="4" name="Imagen 3" descr="Imagen que contiene Diagrama&#10;&#10;Descripción generada automáticamente">
            <a:extLst>
              <a:ext uri="{FF2B5EF4-FFF2-40B4-BE49-F238E27FC236}">
                <a16:creationId xmlns:a16="http://schemas.microsoft.com/office/drawing/2014/main" id="{672F7587-EE41-5916-2929-2E131AE2BAD5}"/>
              </a:ext>
            </a:extLst>
          </p:cNvPr>
          <p:cNvPicPr>
            <a:picLocks noChangeAspect="1"/>
          </p:cNvPicPr>
          <p:nvPr/>
        </p:nvPicPr>
        <p:blipFill>
          <a:blip r:embed="rId4"/>
          <a:stretch>
            <a:fillRect/>
          </a:stretch>
        </p:blipFill>
        <p:spPr>
          <a:xfrm>
            <a:off x="299462" y="4706948"/>
            <a:ext cx="4084493" cy="1751764"/>
          </a:xfrm>
          <a:prstGeom prst="rect">
            <a:avLst/>
          </a:prstGeom>
        </p:spPr>
      </p:pic>
      <p:pic>
        <p:nvPicPr>
          <p:cNvPr id="6" name="Imagen 5" descr="Gráfico&#10;&#10;Descripción generada automáticamente">
            <a:extLst>
              <a:ext uri="{FF2B5EF4-FFF2-40B4-BE49-F238E27FC236}">
                <a16:creationId xmlns:a16="http://schemas.microsoft.com/office/drawing/2014/main" id="{979CD102-DDD3-FCD2-69BB-1FAAE21B4118}"/>
              </a:ext>
            </a:extLst>
          </p:cNvPr>
          <p:cNvPicPr>
            <a:picLocks noChangeAspect="1"/>
          </p:cNvPicPr>
          <p:nvPr/>
        </p:nvPicPr>
        <p:blipFill>
          <a:blip r:embed="rId5"/>
          <a:stretch>
            <a:fillRect/>
          </a:stretch>
        </p:blipFill>
        <p:spPr>
          <a:xfrm>
            <a:off x="4690591" y="1179458"/>
            <a:ext cx="3750024" cy="1608317"/>
          </a:xfrm>
          <a:prstGeom prst="rect">
            <a:avLst/>
          </a:prstGeom>
        </p:spPr>
      </p:pic>
      <p:pic>
        <p:nvPicPr>
          <p:cNvPr id="8" name="Imagen 7" descr="Gráfico&#10;&#10;Descripción generada automáticamente">
            <a:extLst>
              <a:ext uri="{FF2B5EF4-FFF2-40B4-BE49-F238E27FC236}">
                <a16:creationId xmlns:a16="http://schemas.microsoft.com/office/drawing/2014/main" id="{53F07912-C640-A766-E4E5-96C9106277B2}"/>
              </a:ext>
            </a:extLst>
          </p:cNvPr>
          <p:cNvPicPr>
            <a:picLocks noChangeAspect="1"/>
          </p:cNvPicPr>
          <p:nvPr/>
        </p:nvPicPr>
        <p:blipFill>
          <a:blip r:embed="rId6"/>
          <a:stretch>
            <a:fillRect/>
          </a:stretch>
        </p:blipFill>
        <p:spPr>
          <a:xfrm>
            <a:off x="4690592" y="2841025"/>
            <a:ext cx="3914224" cy="1738703"/>
          </a:xfrm>
          <a:prstGeom prst="rect">
            <a:avLst/>
          </a:prstGeom>
        </p:spPr>
      </p:pic>
      <p:pic>
        <p:nvPicPr>
          <p:cNvPr id="11" name="Imagen 10" descr="Gráfico&#10;&#10;Descripción generada automáticamente">
            <a:extLst>
              <a:ext uri="{FF2B5EF4-FFF2-40B4-BE49-F238E27FC236}">
                <a16:creationId xmlns:a16="http://schemas.microsoft.com/office/drawing/2014/main" id="{C8A83665-4B6D-29E7-0938-073A922E22FB}"/>
              </a:ext>
            </a:extLst>
          </p:cNvPr>
          <p:cNvPicPr>
            <a:picLocks noChangeAspect="1"/>
          </p:cNvPicPr>
          <p:nvPr/>
        </p:nvPicPr>
        <p:blipFill>
          <a:blip r:embed="rId7"/>
          <a:stretch>
            <a:fillRect/>
          </a:stretch>
        </p:blipFill>
        <p:spPr>
          <a:xfrm>
            <a:off x="4690592" y="4720009"/>
            <a:ext cx="4024856" cy="1738703"/>
          </a:xfrm>
          <a:prstGeom prst="rect">
            <a:avLst/>
          </a:prstGeom>
        </p:spPr>
      </p:pic>
    </p:spTree>
    <p:extLst>
      <p:ext uri="{BB962C8B-B14F-4D97-AF65-F5344CB8AC3E}">
        <p14:creationId xmlns:p14="http://schemas.microsoft.com/office/powerpoint/2010/main" val="4160818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es-ES" dirty="0"/>
              <a:t>5. Conclusiones del TFM</a:t>
            </a:r>
            <a:br>
              <a:rPr lang="es-ES" dirty="0"/>
            </a:br>
            <a:endParaRPr dirty="0"/>
          </a:p>
        </p:txBody>
      </p:sp>
      <p:sp>
        <p:nvSpPr>
          <p:cNvPr id="95" name="Shape 95"/>
          <p:cNvSpPr txBox="1">
            <a:spLocks noGrp="1"/>
          </p:cNvSpPr>
          <p:nvPr>
            <p:ph type="body" idx="1"/>
          </p:nvPr>
        </p:nvSpPr>
        <p:spPr>
          <a:xfrm>
            <a:off x="708250" y="1139368"/>
            <a:ext cx="7599050" cy="1714579"/>
          </a:xfrm>
          <a:prstGeom prst="rect">
            <a:avLst/>
          </a:prstGeom>
        </p:spPr>
        <p:txBody>
          <a:bodyPr lIns="91425" tIns="91425" rIns="91425" bIns="91425" anchor="t" anchorCtr="0">
            <a:noAutofit/>
          </a:bodyPr>
          <a:lstStyle/>
          <a:p>
            <a:pPr lvl="0" algn="just">
              <a:buClr>
                <a:schemeClr val="dk1"/>
              </a:buClr>
              <a:buSzPct val="78571"/>
            </a:pPr>
            <a:r>
              <a:rPr lang="es-ES" sz="1500" dirty="0"/>
              <a:t>De los estudios publicados hasta la fecha podemos concluir que es posible desarrollar una aplicación de soporte a la operación de los pozos de petróleo offshore que explote los modelos offline ajustados con el </a:t>
            </a:r>
            <a:r>
              <a:rPr lang="es-ES" sz="1500" dirty="0" err="1"/>
              <a:t>dataset</a:t>
            </a:r>
            <a:r>
              <a:rPr lang="es-ES" sz="1500" dirty="0"/>
              <a:t> 3W.</a:t>
            </a:r>
          </a:p>
          <a:p>
            <a:pPr lvl="0" algn="just">
              <a:buClr>
                <a:schemeClr val="dk1"/>
              </a:buClr>
              <a:buSzPct val="78571"/>
            </a:pPr>
            <a:endParaRPr lang="es-ES" sz="1500" dirty="0"/>
          </a:p>
          <a:p>
            <a:pPr lvl="0" algn="just">
              <a:buClr>
                <a:schemeClr val="dk1"/>
              </a:buClr>
              <a:buSzPct val="78571"/>
            </a:pPr>
            <a:r>
              <a:rPr lang="es-ES" sz="1500" dirty="0"/>
              <a:t>El enfoque novedoso de este TFM es la aplicación de técnicas de aprendizaje incremental y de detección de </a:t>
            </a:r>
            <a:r>
              <a:rPr lang="es-ES" sz="1500" dirty="0" err="1"/>
              <a:t>drift</a:t>
            </a:r>
            <a:r>
              <a:rPr lang="es-ES" sz="1500" dirty="0"/>
              <a:t>.</a:t>
            </a:r>
          </a:p>
          <a:p>
            <a:pPr lvl="0" algn="just">
              <a:buClr>
                <a:schemeClr val="dk1"/>
              </a:buClr>
              <a:buSzPct val="78571"/>
            </a:pPr>
            <a:endParaRPr lang="es-ES" sz="1500" dirty="0"/>
          </a:p>
        </p:txBody>
      </p:sp>
      <p:pic>
        <p:nvPicPr>
          <p:cNvPr id="2" name="Imagen 1">
            <a:extLst>
              <a:ext uri="{FF2B5EF4-FFF2-40B4-BE49-F238E27FC236}">
                <a16:creationId xmlns:a16="http://schemas.microsoft.com/office/drawing/2014/main" id="{848F3382-33B1-A51F-BC9E-8AAFBD1A7784}"/>
              </a:ext>
            </a:extLst>
          </p:cNvPr>
          <p:cNvPicPr>
            <a:picLocks noChangeAspect="1"/>
          </p:cNvPicPr>
          <p:nvPr/>
        </p:nvPicPr>
        <p:blipFill>
          <a:blip r:embed="rId3"/>
          <a:stretch>
            <a:fillRect/>
          </a:stretch>
        </p:blipFill>
        <p:spPr>
          <a:xfrm>
            <a:off x="140412" y="2933597"/>
            <a:ext cx="6039061" cy="1739197"/>
          </a:xfrm>
          <a:prstGeom prst="rect">
            <a:avLst/>
          </a:prstGeom>
        </p:spPr>
      </p:pic>
      <p:sp>
        <p:nvSpPr>
          <p:cNvPr id="3" name="Shape 95">
            <a:extLst>
              <a:ext uri="{FF2B5EF4-FFF2-40B4-BE49-F238E27FC236}">
                <a16:creationId xmlns:a16="http://schemas.microsoft.com/office/drawing/2014/main" id="{6CB36E07-35FB-4FD8-B6A7-EB37617BA180}"/>
              </a:ext>
            </a:extLst>
          </p:cNvPr>
          <p:cNvSpPr txBox="1">
            <a:spLocks/>
          </p:cNvSpPr>
          <p:nvPr/>
        </p:nvSpPr>
        <p:spPr>
          <a:xfrm>
            <a:off x="644025" y="4752445"/>
            <a:ext cx="7599050" cy="1739198"/>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1pPr>
            <a:lvl2pPr marR="0" lvl="1"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2pPr>
            <a:lvl3pPr marR="0" lvl="2"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3pPr>
            <a:lvl4pPr marR="0" lvl="3"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4pPr>
            <a:lvl5pPr marR="0" lvl="4"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5pPr>
            <a:lvl6pPr marR="0" lvl="5"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6pPr>
            <a:lvl7pPr marR="0" lvl="6"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7pPr>
            <a:lvl8pPr marR="0" lvl="7"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8pPr>
            <a:lvl9pPr marR="0" lvl="8" algn="l" rtl="0">
              <a:lnSpc>
                <a:spcPct val="115000"/>
              </a:lnSpc>
              <a:spcBef>
                <a:spcPts val="0"/>
              </a:spcBef>
              <a:spcAft>
                <a:spcPts val="0"/>
              </a:spcAft>
              <a:buClr>
                <a:srgbClr val="000078"/>
              </a:buClr>
              <a:buNone/>
              <a:defRPr sz="1400" b="0" i="0" u="none" strike="noStrike" cap="none">
                <a:solidFill>
                  <a:srgbClr val="000078"/>
                </a:solidFill>
                <a:latin typeface="Arial"/>
                <a:ea typeface="Arial"/>
                <a:cs typeface="Arial"/>
                <a:sym typeface="Arial"/>
              </a:defRPr>
            </a:lvl9pPr>
          </a:lstStyle>
          <a:p>
            <a:pPr algn="just">
              <a:buClr>
                <a:schemeClr val="dk1"/>
              </a:buClr>
              <a:buSzPct val="78571"/>
            </a:pPr>
            <a:r>
              <a:rPr lang="es-ES" sz="1500" dirty="0"/>
              <a:t>Una posible explicación del concept </a:t>
            </a:r>
            <a:r>
              <a:rPr lang="es-ES" sz="1500" dirty="0" err="1"/>
              <a:t>drift</a:t>
            </a:r>
            <a:r>
              <a:rPr lang="es-ES" sz="1500" dirty="0"/>
              <a:t> detectado podría ser que los expertos que han etiquetado las series hayan cambiado con los años o haya cambiado el criterio aplicado. </a:t>
            </a:r>
          </a:p>
          <a:p>
            <a:pPr algn="just">
              <a:buClr>
                <a:schemeClr val="dk1"/>
              </a:buClr>
              <a:buSzPct val="78571"/>
            </a:pPr>
            <a:endParaRPr lang="es-ES" sz="1500" dirty="0"/>
          </a:p>
          <a:p>
            <a:pPr algn="just">
              <a:buClr>
                <a:schemeClr val="dk1"/>
              </a:buClr>
              <a:buSzPct val="78571"/>
            </a:pPr>
            <a:r>
              <a:rPr lang="es-ES" sz="1500" dirty="0"/>
              <a:t>Aunque los métodos de detección </a:t>
            </a:r>
            <a:r>
              <a:rPr lang="es-ES" sz="1500" dirty="0" err="1"/>
              <a:t>drift</a:t>
            </a:r>
            <a:r>
              <a:rPr lang="es-ES" sz="1500" dirty="0"/>
              <a:t> han dado resultados similares, ADWIN es el más configurable y permite un ajuste más fino. </a:t>
            </a:r>
          </a:p>
        </p:txBody>
      </p:sp>
      <p:sp>
        <p:nvSpPr>
          <p:cNvPr id="7" name="CuadroTexto 6">
            <a:extLst>
              <a:ext uri="{FF2B5EF4-FFF2-40B4-BE49-F238E27FC236}">
                <a16:creationId xmlns:a16="http://schemas.microsoft.com/office/drawing/2014/main" id="{9C199A53-7AA0-F39D-98CE-40067974185B}"/>
              </a:ext>
            </a:extLst>
          </p:cNvPr>
          <p:cNvSpPr txBox="1"/>
          <p:nvPr/>
        </p:nvSpPr>
        <p:spPr>
          <a:xfrm>
            <a:off x="6149750" y="2885770"/>
            <a:ext cx="2853838" cy="1938992"/>
          </a:xfrm>
          <a:prstGeom prst="rect">
            <a:avLst/>
          </a:prstGeom>
          <a:noFill/>
        </p:spPr>
        <p:txBody>
          <a:bodyPr wrap="square">
            <a:spAutoFit/>
          </a:bodyPr>
          <a:lstStyle/>
          <a:p>
            <a:pPr>
              <a:buClr>
                <a:schemeClr val="dk1"/>
              </a:buClr>
              <a:buSzPct val="78571"/>
            </a:pPr>
            <a:r>
              <a:rPr lang="es-ES" sz="1500" dirty="0">
                <a:solidFill>
                  <a:srgbClr val="000078"/>
                </a:solidFill>
              </a:rPr>
              <a:t>Se observa una clara mejora cuando se utilizan datos reales de </a:t>
            </a:r>
            <a:r>
              <a:rPr lang="es-ES" sz="1500" dirty="0" err="1">
                <a:solidFill>
                  <a:srgbClr val="000078"/>
                </a:solidFill>
              </a:rPr>
              <a:t>dataset</a:t>
            </a:r>
            <a:r>
              <a:rPr lang="es-ES" sz="1500" dirty="0">
                <a:solidFill>
                  <a:srgbClr val="000078"/>
                </a:solidFill>
              </a:rPr>
              <a:t> ordenados por fecha. Lamentablemente únicamente en el caso del evento anómalo Flow </a:t>
            </a:r>
            <a:r>
              <a:rPr lang="es-ES" sz="1500" dirty="0" err="1">
                <a:solidFill>
                  <a:srgbClr val="000078"/>
                </a:solidFill>
              </a:rPr>
              <a:t>Instabilility</a:t>
            </a:r>
            <a:r>
              <a:rPr lang="es-ES" sz="1500" dirty="0">
                <a:solidFill>
                  <a:srgbClr val="000078"/>
                </a:solidFill>
              </a:rPr>
              <a:t> se dispone de suficientes datos.</a:t>
            </a:r>
          </a:p>
        </p:txBody>
      </p:sp>
    </p:spTree>
    <p:extLst>
      <p:ext uri="{BB962C8B-B14F-4D97-AF65-F5344CB8AC3E}">
        <p14:creationId xmlns:p14="http://schemas.microsoft.com/office/powerpoint/2010/main" val="26405537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es-ES" dirty="0"/>
              <a:t>5. Conclusiones del TFM</a:t>
            </a:r>
            <a:br>
              <a:rPr lang="es-ES" dirty="0"/>
            </a:br>
            <a:endParaRPr dirty="0"/>
          </a:p>
        </p:txBody>
      </p:sp>
      <p:sp>
        <p:nvSpPr>
          <p:cNvPr id="95" name="Shape 95"/>
          <p:cNvSpPr txBox="1">
            <a:spLocks noGrp="1"/>
          </p:cNvSpPr>
          <p:nvPr>
            <p:ph type="body" idx="1"/>
          </p:nvPr>
        </p:nvSpPr>
        <p:spPr>
          <a:xfrm>
            <a:off x="708250" y="1608134"/>
            <a:ext cx="7599050" cy="3456236"/>
          </a:xfrm>
          <a:prstGeom prst="rect">
            <a:avLst/>
          </a:prstGeom>
        </p:spPr>
        <p:txBody>
          <a:bodyPr lIns="91425" tIns="91425" rIns="91425" bIns="91425" anchor="t" anchorCtr="0">
            <a:noAutofit/>
          </a:bodyPr>
          <a:lstStyle/>
          <a:p>
            <a:pPr marL="285750" lvl="0" indent="-285750" algn="just">
              <a:buClr>
                <a:schemeClr val="dk1"/>
              </a:buClr>
              <a:buSzPct val="78571"/>
              <a:buFont typeface="Wingdings" panose="05000000000000000000" pitchFamily="2" charset="2"/>
              <a:buChar char="q"/>
            </a:pPr>
            <a:r>
              <a:rPr lang="es-ES" sz="1500" dirty="0"/>
              <a:t>Se puede concluir que es posible realizar una detección en tiempo real fiable de eventos anómalos durante el proceso de extracción de crudo que era el objetivo principal del TFM.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En cuanto al objetivo secundario de considerar de forma adecuada la presencia del fenómeno concept </a:t>
            </a:r>
            <a:r>
              <a:rPr lang="es-ES" sz="1500" dirty="0" err="1"/>
              <a:t>drift</a:t>
            </a:r>
            <a:r>
              <a:rPr lang="es-ES" sz="1500" dirty="0"/>
              <a:t> durante el proceso de aprendizaje, podemos afirmar que se consigue detectar aunque no tenemos evidencia de si es real o de los motivos que lo generan.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Hay que resaltar que el uso de un proceso de aprendizaje incremental como el que se ha emulado sólo sería posible realmente si dispusiéramos de las etiquetas con un minuto de retraso. En realidad el etiquetado lo realiza un experto offline. </a:t>
            </a:r>
          </a:p>
        </p:txBody>
      </p:sp>
    </p:spTree>
    <p:extLst>
      <p:ext uri="{BB962C8B-B14F-4D97-AF65-F5344CB8AC3E}">
        <p14:creationId xmlns:p14="http://schemas.microsoft.com/office/powerpoint/2010/main" val="10046501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4"/>
            <a:ext cx="7470600" cy="50393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es-ES" dirty="0"/>
              <a:t>5. Conclusiones del TFM. 5.1 Líneas de trabajo futuras</a:t>
            </a:r>
            <a:br>
              <a:rPr lang="es-ES" dirty="0"/>
            </a:br>
            <a:endParaRPr dirty="0"/>
          </a:p>
        </p:txBody>
      </p:sp>
      <p:sp>
        <p:nvSpPr>
          <p:cNvPr id="95" name="Shape 95"/>
          <p:cNvSpPr txBox="1">
            <a:spLocks noGrp="1"/>
          </p:cNvSpPr>
          <p:nvPr>
            <p:ph type="body" idx="1"/>
          </p:nvPr>
        </p:nvSpPr>
        <p:spPr>
          <a:xfrm>
            <a:off x="708250" y="1608133"/>
            <a:ext cx="7599050" cy="3747637"/>
          </a:xfrm>
          <a:prstGeom prst="rect">
            <a:avLst/>
          </a:prstGeom>
        </p:spPr>
        <p:txBody>
          <a:bodyPr lIns="91425" tIns="91425" rIns="91425" bIns="91425" anchor="t" anchorCtr="0">
            <a:noAutofit/>
          </a:bodyPr>
          <a:lstStyle/>
          <a:p>
            <a:pPr marL="285750" lvl="0" indent="-285750" algn="just">
              <a:buClr>
                <a:schemeClr val="dk1"/>
              </a:buClr>
              <a:buSzPct val="78571"/>
              <a:buFont typeface="Wingdings" panose="05000000000000000000" pitchFamily="2" charset="2"/>
              <a:buChar char="q"/>
            </a:pPr>
            <a:r>
              <a:rPr lang="es-ES" sz="1500" dirty="0"/>
              <a:t> Ajustar un modelo offline con datos de los años 2014 y 2015 con un detector de </a:t>
            </a:r>
            <a:r>
              <a:rPr lang="es-ES" sz="1500" dirty="0" err="1"/>
              <a:t>drift</a:t>
            </a:r>
            <a:r>
              <a:rPr lang="es-ES" sz="1500" dirty="0"/>
              <a:t> aplicado sobre los datos de entrada al modelo que reportara si la predicción deja de ser fiable con datos de los años posteriores.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El </a:t>
            </a:r>
            <a:r>
              <a:rPr lang="es-ES" sz="1500" dirty="0" err="1"/>
              <a:t>dataset</a:t>
            </a:r>
            <a:r>
              <a:rPr lang="es-ES" sz="1500" dirty="0"/>
              <a:t> 3W se actualiza periódicamente y, por tanto, se podrían actualizar los modelos o comprobar si siguen siendo válidos los modelos actuales.    </a:t>
            </a:r>
          </a:p>
          <a:p>
            <a:pPr marL="285750" lvl="0" indent="-285750" algn="just">
              <a:buClr>
                <a:schemeClr val="dk1"/>
              </a:buClr>
              <a:buSzPct val="78571"/>
              <a:buFont typeface="Wingdings" panose="05000000000000000000" pitchFamily="2" charset="2"/>
              <a:buChar char="q"/>
            </a:pPr>
            <a:endParaRPr lang="es-ES" sz="1500" dirty="0"/>
          </a:p>
          <a:p>
            <a:pPr marL="285750" lvl="0" indent="-285750" algn="just">
              <a:buClr>
                <a:schemeClr val="dk1"/>
              </a:buClr>
              <a:buSzPct val="78571"/>
              <a:buFont typeface="Wingdings" panose="05000000000000000000" pitchFamily="2" charset="2"/>
              <a:buChar char="q"/>
            </a:pPr>
            <a:r>
              <a:rPr lang="es-ES" sz="1500" dirty="0"/>
              <a:t>Crear una aplicación que detecte concept </a:t>
            </a:r>
            <a:r>
              <a:rPr lang="es-ES" sz="1500" dirty="0" err="1"/>
              <a:t>drift</a:t>
            </a:r>
            <a:r>
              <a:rPr lang="es-ES" sz="1500" dirty="0"/>
              <a:t> en los datos del SCADA del proceso de extracción de crudo y aísle series temporales que posteriormente un experto pueda etiquetar.</a:t>
            </a:r>
          </a:p>
        </p:txBody>
      </p:sp>
    </p:spTree>
    <p:extLst>
      <p:ext uri="{BB962C8B-B14F-4D97-AF65-F5344CB8AC3E}">
        <p14:creationId xmlns:p14="http://schemas.microsoft.com/office/powerpoint/2010/main" val="49277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3"/>
            <a:ext cx="7470600" cy="1206814"/>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1. Introducción. 1.1 Descripción del problema.</a:t>
            </a:r>
          </a:p>
          <a:p>
            <a:pPr lvl="0">
              <a:spcBef>
                <a:spcPts val="0"/>
              </a:spcBef>
              <a:buNone/>
            </a:pPr>
            <a:endParaRPr dirty="0"/>
          </a:p>
        </p:txBody>
      </p:sp>
      <p:pic>
        <p:nvPicPr>
          <p:cNvPr id="5" name="Imagen 4" descr="Un barco en el agua&#10;&#10;Descripción generada automáticamente">
            <a:extLst>
              <a:ext uri="{FF2B5EF4-FFF2-40B4-BE49-F238E27FC236}">
                <a16:creationId xmlns:a16="http://schemas.microsoft.com/office/drawing/2014/main" id="{00E4DFFB-C247-A9CA-5E81-BD7B83EF5B94}"/>
              </a:ext>
            </a:extLst>
          </p:cNvPr>
          <p:cNvPicPr>
            <a:picLocks noChangeAspect="1"/>
          </p:cNvPicPr>
          <p:nvPr/>
        </p:nvPicPr>
        <p:blipFill>
          <a:blip r:embed="rId3"/>
          <a:stretch>
            <a:fillRect/>
          </a:stretch>
        </p:blipFill>
        <p:spPr>
          <a:xfrm>
            <a:off x="1029375" y="1325318"/>
            <a:ext cx="3522803" cy="2201752"/>
          </a:xfrm>
          <a:prstGeom prst="rect">
            <a:avLst/>
          </a:prstGeom>
        </p:spPr>
      </p:pic>
      <p:sp>
        <p:nvSpPr>
          <p:cNvPr id="6" name="CuadroTexto 5">
            <a:extLst>
              <a:ext uri="{FF2B5EF4-FFF2-40B4-BE49-F238E27FC236}">
                <a16:creationId xmlns:a16="http://schemas.microsoft.com/office/drawing/2014/main" id="{88543C9C-D572-BC06-2EFB-6C4DFDC6020A}"/>
              </a:ext>
            </a:extLst>
          </p:cNvPr>
          <p:cNvSpPr txBox="1"/>
          <p:nvPr/>
        </p:nvSpPr>
        <p:spPr>
          <a:xfrm>
            <a:off x="900925" y="3888637"/>
            <a:ext cx="3651253" cy="1938992"/>
          </a:xfrm>
          <a:prstGeom prst="rect">
            <a:avLst/>
          </a:prstGeom>
          <a:noFill/>
        </p:spPr>
        <p:txBody>
          <a:bodyPr wrap="square" rtlCol="0">
            <a:spAutoFit/>
          </a:bodyPr>
          <a:lstStyle/>
          <a:p>
            <a:r>
              <a:rPr lang="es-ES" dirty="0">
                <a:solidFill>
                  <a:srgbClr val="000078"/>
                </a:solidFill>
              </a:rPr>
              <a:t>Petrobras FPSO</a:t>
            </a:r>
            <a:r>
              <a:rPr lang="en-US" dirty="0">
                <a:solidFill>
                  <a:srgbClr val="000078"/>
                </a:solidFill>
              </a:rPr>
              <a:t> (Floating, Production, Storage and Offloading) </a:t>
            </a:r>
            <a:r>
              <a:rPr lang="es-ES" dirty="0">
                <a:solidFill>
                  <a:srgbClr val="000078"/>
                </a:solidFill>
              </a:rPr>
              <a:t>P-71, instalado en el campo de </a:t>
            </a:r>
            <a:r>
              <a:rPr lang="es-ES" dirty="0" err="1">
                <a:solidFill>
                  <a:srgbClr val="000078"/>
                </a:solidFill>
              </a:rPr>
              <a:t>Itapu</a:t>
            </a:r>
            <a:r>
              <a:rPr lang="es-ES" dirty="0">
                <a:solidFill>
                  <a:srgbClr val="000078"/>
                </a:solidFill>
              </a:rPr>
              <a:t>, en el área presalina de la Cuenca de Santos, a 200 km de la costa de Río de Janeiro.</a:t>
            </a:r>
          </a:p>
          <a:p>
            <a:endParaRPr lang="es-ES" dirty="0">
              <a:solidFill>
                <a:srgbClr val="000078"/>
              </a:solidFill>
            </a:endParaRPr>
          </a:p>
          <a:p>
            <a:r>
              <a:rPr lang="es-ES" sz="1200" dirty="0">
                <a:solidFill>
                  <a:srgbClr val="000078"/>
                </a:solidFill>
              </a:rPr>
              <a:t>https://www.worldenergytrade.com/oil-gas/produccion/brasil-el-nuevo-fpso-de-petrobras-entra-en-produccion</a:t>
            </a:r>
          </a:p>
        </p:txBody>
      </p:sp>
      <p:pic>
        <p:nvPicPr>
          <p:cNvPr id="8" name="Imagen 7" descr="Mapa&#10;&#10;Descripción generada automáticamente con confianza media">
            <a:extLst>
              <a:ext uri="{FF2B5EF4-FFF2-40B4-BE49-F238E27FC236}">
                <a16:creationId xmlns:a16="http://schemas.microsoft.com/office/drawing/2014/main" id="{88399517-C4CF-31C5-D8CB-261CB151E4E5}"/>
              </a:ext>
            </a:extLst>
          </p:cNvPr>
          <p:cNvPicPr>
            <a:picLocks noChangeAspect="1"/>
          </p:cNvPicPr>
          <p:nvPr/>
        </p:nvPicPr>
        <p:blipFill>
          <a:blip r:embed="rId4"/>
          <a:stretch>
            <a:fillRect/>
          </a:stretch>
        </p:blipFill>
        <p:spPr>
          <a:xfrm>
            <a:off x="4700450" y="1336596"/>
            <a:ext cx="2863780" cy="1260302"/>
          </a:xfrm>
          <a:prstGeom prst="rect">
            <a:avLst/>
          </a:prstGeom>
        </p:spPr>
      </p:pic>
      <p:sp>
        <p:nvSpPr>
          <p:cNvPr id="9" name="CuadroTexto 8">
            <a:extLst>
              <a:ext uri="{FF2B5EF4-FFF2-40B4-BE49-F238E27FC236}">
                <a16:creationId xmlns:a16="http://schemas.microsoft.com/office/drawing/2014/main" id="{4C2169DA-5E7A-DC32-F645-74FE9C190A91}"/>
              </a:ext>
            </a:extLst>
          </p:cNvPr>
          <p:cNvSpPr txBox="1"/>
          <p:nvPr/>
        </p:nvSpPr>
        <p:spPr>
          <a:xfrm>
            <a:off x="4636225" y="2616205"/>
            <a:ext cx="3883204" cy="276999"/>
          </a:xfrm>
          <a:prstGeom prst="rect">
            <a:avLst/>
          </a:prstGeom>
          <a:noFill/>
        </p:spPr>
        <p:txBody>
          <a:bodyPr wrap="square" rtlCol="0">
            <a:spAutoFit/>
          </a:bodyPr>
          <a:lstStyle/>
          <a:p>
            <a:r>
              <a:rPr lang="es-ES" sz="1200" dirty="0">
                <a:solidFill>
                  <a:srgbClr val="000078"/>
                </a:solidFill>
              </a:rPr>
              <a:t>https://es.wikipedia.org/wiki/Cuenca_de_Santos</a:t>
            </a:r>
          </a:p>
        </p:txBody>
      </p:sp>
      <p:pic>
        <p:nvPicPr>
          <p:cNvPr id="11" name="Imagen 10" descr="Mapa&#10;&#10;Descripción generada automáticamente">
            <a:extLst>
              <a:ext uri="{FF2B5EF4-FFF2-40B4-BE49-F238E27FC236}">
                <a16:creationId xmlns:a16="http://schemas.microsoft.com/office/drawing/2014/main" id="{3C91A5E1-5014-8064-6796-D81FF0D91336}"/>
              </a:ext>
            </a:extLst>
          </p:cNvPr>
          <p:cNvPicPr>
            <a:picLocks noChangeAspect="1"/>
          </p:cNvPicPr>
          <p:nvPr/>
        </p:nvPicPr>
        <p:blipFill>
          <a:blip r:embed="rId5"/>
          <a:stretch>
            <a:fillRect/>
          </a:stretch>
        </p:blipFill>
        <p:spPr>
          <a:xfrm>
            <a:off x="4700451" y="2912071"/>
            <a:ext cx="2863780" cy="2703811"/>
          </a:xfrm>
          <a:prstGeom prst="rect">
            <a:avLst/>
          </a:prstGeom>
        </p:spPr>
      </p:pic>
      <p:sp>
        <p:nvSpPr>
          <p:cNvPr id="12" name="CuadroTexto 11">
            <a:extLst>
              <a:ext uri="{FF2B5EF4-FFF2-40B4-BE49-F238E27FC236}">
                <a16:creationId xmlns:a16="http://schemas.microsoft.com/office/drawing/2014/main" id="{DF46BDEF-4BBE-79AF-BE1B-7B7D7BB7E735}"/>
              </a:ext>
            </a:extLst>
          </p:cNvPr>
          <p:cNvSpPr txBox="1"/>
          <p:nvPr/>
        </p:nvSpPr>
        <p:spPr>
          <a:xfrm>
            <a:off x="4616771" y="5610020"/>
            <a:ext cx="3883204" cy="646331"/>
          </a:xfrm>
          <a:prstGeom prst="rect">
            <a:avLst/>
          </a:prstGeom>
          <a:noFill/>
        </p:spPr>
        <p:txBody>
          <a:bodyPr wrap="square" rtlCol="0">
            <a:spAutoFit/>
          </a:bodyPr>
          <a:lstStyle/>
          <a:p>
            <a:r>
              <a:rPr lang="es-ES" sz="1200" dirty="0">
                <a:solidFill>
                  <a:srgbClr val="000078"/>
                </a:solidFill>
              </a:rPr>
              <a:t>https://www.conselhoparlamentar.org.br/tecnologia-em-aguas-profundas-coloca-petrobras-no-topo-do-mundo</a:t>
            </a:r>
            <a:r>
              <a:rPr lang="es-ES" sz="1200" dirty="0"/>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3"/>
            <a:ext cx="7470600" cy="593801"/>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1. Introducción. 1.1 Descripción del problema.</a:t>
            </a:r>
          </a:p>
          <a:p>
            <a:pPr lvl="0">
              <a:spcBef>
                <a:spcPts val="0"/>
              </a:spcBef>
              <a:buNone/>
            </a:pPr>
            <a:endParaRPr dirty="0"/>
          </a:p>
        </p:txBody>
      </p:sp>
      <p:sp>
        <p:nvSpPr>
          <p:cNvPr id="95" name="Shape 95"/>
          <p:cNvSpPr txBox="1">
            <a:spLocks noGrp="1"/>
          </p:cNvSpPr>
          <p:nvPr>
            <p:ph type="body" idx="1"/>
          </p:nvPr>
        </p:nvSpPr>
        <p:spPr>
          <a:xfrm>
            <a:off x="772475" y="1352265"/>
            <a:ext cx="4332088" cy="4777229"/>
          </a:xfrm>
          <a:prstGeom prst="rect">
            <a:avLst/>
          </a:prstGeom>
        </p:spPr>
        <p:txBody>
          <a:bodyPr lIns="91425" tIns="91425" rIns="91425" bIns="91425" anchor="t" anchorCtr="0">
            <a:noAutofit/>
          </a:bodyPr>
          <a:lstStyle/>
          <a:p>
            <a:pPr algn="just">
              <a:buClr>
                <a:schemeClr val="dk1"/>
              </a:buClr>
              <a:buSzPct val="78571"/>
            </a:pPr>
            <a:r>
              <a:rPr lang="es-ES" sz="1400" dirty="0"/>
              <a:t>Las estadísticas de Seguridad de la Industria de Proceso muestran que los grandes accidentes son infrecuentes pero cuando ocurren pueden transformar a todo un sector (BP </a:t>
            </a:r>
            <a:r>
              <a:rPr lang="es-ES" sz="1400" dirty="0" err="1"/>
              <a:t>Deepwater</a:t>
            </a:r>
            <a:r>
              <a:rPr lang="es-ES" sz="1400" dirty="0"/>
              <a:t> </a:t>
            </a:r>
            <a:r>
              <a:rPr lang="es-ES" sz="1400" dirty="0" err="1"/>
              <a:t>Horizon</a:t>
            </a:r>
            <a:r>
              <a:rPr lang="es-ES" sz="1400" dirty="0"/>
              <a:t> </a:t>
            </a:r>
            <a:r>
              <a:rPr lang="es-ES" sz="1400" dirty="0" err="1"/>
              <a:t>Oil</a:t>
            </a:r>
            <a:r>
              <a:rPr lang="es-ES" sz="1400" dirty="0"/>
              <a:t> </a:t>
            </a:r>
            <a:r>
              <a:rPr lang="es-ES" sz="1400" dirty="0" err="1"/>
              <a:t>Spill</a:t>
            </a:r>
            <a:r>
              <a:rPr lang="es-ES" sz="1400" dirty="0"/>
              <a:t>). </a:t>
            </a:r>
          </a:p>
          <a:p>
            <a:pPr algn="just">
              <a:buClr>
                <a:schemeClr val="dk1"/>
              </a:buClr>
              <a:buSzPct val="78571"/>
            </a:pPr>
            <a:endParaRPr lang="es-ES" b="1" dirty="0"/>
          </a:p>
          <a:p>
            <a:pPr lvl="0" algn="just">
              <a:spcBef>
                <a:spcPts val="0"/>
              </a:spcBef>
              <a:buClr>
                <a:schemeClr val="dk1"/>
              </a:buClr>
              <a:buSzPct val="78571"/>
              <a:buFont typeface="Arial"/>
              <a:buNone/>
            </a:pPr>
            <a:r>
              <a:rPr lang="es-ES" b="1" dirty="0"/>
              <a:t>Control regulatorio</a:t>
            </a:r>
            <a:r>
              <a:rPr lang="es-ES" dirty="0"/>
              <a:t>. El uso de ordenadores para el control de procesos complejos ha permitido automatizar acciones de bajo nivel como la apertura y cerrado de válvulas.</a:t>
            </a:r>
          </a:p>
          <a:p>
            <a:pPr lvl="0" algn="just">
              <a:spcBef>
                <a:spcPts val="0"/>
              </a:spcBef>
              <a:buClr>
                <a:schemeClr val="dk1"/>
              </a:buClr>
              <a:buSzPct val="78571"/>
              <a:buFont typeface="Arial"/>
              <a:buNone/>
            </a:pPr>
            <a:endParaRPr lang="es-ES" b="1" dirty="0"/>
          </a:p>
          <a:p>
            <a:pPr lvl="0" algn="just">
              <a:spcBef>
                <a:spcPts val="0"/>
              </a:spcBef>
              <a:buClr>
                <a:schemeClr val="dk1"/>
              </a:buClr>
              <a:buSzPct val="78571"/>
              <a:buFont typeface="Arial"/>
              <a:buNone/>
            </a:pPr>
            <a:r>
              <a:rPr lang="es-ES" dirty="0"/>
              <a:t>La respuesta ante situaciones anormales del proceso sigue estando en buena parte en manos de los operadores. Esto implica la detección temprana de las situaciones anormales, diagnosticando sus causas y tomando las acciones de control apropiadas para llevar el proceso de nuevo a un estado normal y seguro. </a:t>
            </a:r>
          </a:p>
          <a:p>
            <a:pPr lvl="0" algn="just">
              <a:spcBef>
                <a:spcPts val="0"/>
              </a:spcBef>
              <a:buClr>
                <a:schemeClr val="dk1"/>
              </a:buClr>
              <a:buSzPct val="78571"/>
              <a:buFont typeface="Arial"/>
              <a:buNone/>
            </a:pPr>
            <a:endParaRPr lang="es-ES" sz="1500" dirty="0"/>
          </a:p>
        </p:txBody>
      </p:sp>
      <p:pic>
        <p:nvPicPr>
          <p:cNvPr id="3" name="Imagen 2" descr="Humo saliendo de un barco&#10;&#10;Descripción generada automáticamente con confianza media">
            <a:extLst>
              <a:ext uri="{FF2B5EF4-FFF2-40B4-BE49-F238E27FC236}">
                <a16:creationId xmlns:a16="http://schemas.microsoft.com/office/drawing/2014/main" id="{4D322D8A-F6B0-901F-42DB-4A64B4986F63}"/>
              </a:ext>
            </a:extLst>
          </p:cNvPr>
          <p:cNvPicPr>
            <a:picLocks noChangeAspect="1"/>
          </p:cNvPicPr>
          <p:nvPr/>
        </p:nvPicPr>
        <p:blipFill>
          <a:blip r:embed="rId3"/>
          <a:stretch>
            <a:fillRect/>
          </a:stretch>
        </p:blipFill>
        <p:spPr>
          <a:xfrm>
            <a:off x="5292130" y="1100076"/>
            <a:ext cx="3530321" cy="2647741"/>
          </a:xfrm>
          <a:prstGeom prst="rect">
            <a:avLst/>
          </a:prstGeom>
        </p:spPr>
      </p:pic>
      <p:pic>
        <p:nvPicPr>
          <p:cNvPr id="5" name="Imagen 4" descr="Imagen que contiene pájaro, parado, café, tabla&#10;&#10;Descripción generada automáticamente">
            <a:extLst>
              <a:ext uri="{FF2B5EF4-FFF2-40B4-BE49-F238E27FC236}">
                <a16:creationId xmlns:a16="http://schemas.microsoft.com/office/drawing/2014/main" id="{268CAAA7-300F-3E45-A4B6-CA362A1432F6}"/>
              </a:ext>
            </a:extLst>
          </p:cNvPr>
          <p:cNvPicPr>
            <a:picLocks noChangeAspect="1"/>
          </p:cNvPicPr>
          <p:nvPr/>
        </p:nvPicPr>
        <p:blipFill>
          <a:blip r:embed="rId4"/>
          <a:stretch>
            <a:fillRect/>
          </a:stretch>
        </p:blipFill>
        <p:spPr>
          <a:xfrm>
            <a:off x="5292129" y="3747817"/>
            <a:ext cx="3530321" cy="2374141"/>
          </a:xfrm>
          <a:prstGeom prst="rect">
            <a:avLst/>
          </a:prstGeom>
        </p:spPr>
      </p:pic>
      <p:sp>
        <p:nvSpPr>
          <p:cNvPr id="6" name="CuadroTexto 5">
            <a:extLst>
              <a:ext uri="{FF2B5EF4-FFF2-40B4-BE49-F238E27FC236}">
                <a16:creationId xmlns:a16="http://schemas.microsoft.com/office/drawing/2014/main" id="{1707A204-0E20-9CD2-75FF-43831C2D1E60}"/>
              </a:ext>
            </a:extLst>
          </p:cNvPr>
          <p:cNvSpPr txBox="1"/>
          <p:nvPr/>
        </p:nvSpPr>
        <p:spPr>
          <a:xfrm>
            <a:off x="4825189" y="6129494"/>
            <a:ext cx="4318811" cy="276999"/>
          </a:xfrm>
          <a:prstGeom prst="rect">
            <a:avLst/>
          </a:prstGeom>
          <a:noFill/>
        </p:spPr>
        <p:txBody>
          <a:bodyPr wrap="none" rtlCol="0">
            <a:spAutoFit/>
          </a:bodyPr>
          <a:lstStyle/>
          <a:p>
            <a:r>
              <a:rPr lang="es-ES" sz="1200" dirty="0"/>
              <a:t>https://www.britannica.com/event/Deepwater-Horizon-oil-spill</a:t>
            </a:r>
          </a:p>
        </p:txBody>
      </p:sp>
    </p:spTree>
    <p:extLst>
      <p:ext uri="{BB962C8B-B14F-4D97-AF65-F5344CB8AC3E}">
        <p14:creationId xmlns:p14="http://schemas.microsoft.com/office/powerpoint/2010/main" val="2293866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3"/>
            <a:ext cx="7470600" cy="593801"/>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1. Introducción. 1.1 Descripción del problema.</a:t>
            </a:r>
          </a:p>
          <a:p>
            <a:pPr lvl="0">
              <a:spcBef>
                <a:spcPts val="0"/>
              </a:spcBef>
              <a:buNone/>
            </a:pPr>
            <a:endParaRPr dirty="0"/>
          </a:p>
        </p:txBody>
      </p:sp>
      <p:sp>
        <p:nvSpPr>
          <p:cNvPr id="95" name="Shape 95"/>
          <p:cNvSpPr txBox="1">
            <a:spLocks noGrp="1"/>
          </p:cNvSpPr>
          <p:nvPr>
            <p:ph type="body" idx="1"/>
          </p:nvPr>
        </p:nvSpPr>
        <p:spPr>
          <a:xfrm>
            <a:off x="772475" y="1352265"/>
            <a:ext cx="7470600" cy="4777229"/>
          </a:xfrm>
          <a:prstGeom prst="rect">
            <a:avLst/>
          </a:prstGeom>
        </p:spPr>
        <p:txBody>
          <a:bodyPr lIns="91425" tIns="91425" rIns="91425" bIns="91425" anchor="t" anchorCtr="0">
            <a:noAutofit/>
          </a:bodyPr>
          <a:lstStyle/>
          <a:p>
            <a:pPr lvl="0" algn="just">
              <a:spcBef>
                <a:spcPts val="0"/>
              </a:spcBef>
              <a:buClr>
                <a:schemeClr val="dk1"/>
              </a:buClr>
              <a:buSzPct val="78571"/>
              <a:buFont typeface="Arial"/>
              <a:buNone/>
            </a:pPr>
            <a:r>
              <a:rPr lang="es-ES" b="1" dirty="0" err="1"/>
              <a:t>Abnormal</a:t>
            </a:r>
            <a:r>
              <a:rPr lang="es-ES" b="1" dirty="0"/>
              <a:t> </a:t>
            </a:r>
            <a:r>
              <a:rPr lang="es-ES" b="1" dirty="0" err="1"/>
              <a:t>Event</a:t>
            </a:r>
            <a:r>
              <a:rPr lang="es-ES" b="1" dirty="0"/>
              <a:t> Management. </a:t>
            </a:r>
            <a:r>
              <a:rPr lang="es-ES" dirty="0"/>
              <a:t>Se busca la automatización de la detección y diagnóstico de fallos en el proceso industrial. </a:t>
            </a:r>
          </a:p>
          <a:p>
            <a:pPr lvl="0" algn="just">
              <a:spcBef>
                <a:spcPts val="0"/>
              </a:spcBef>
              <a:buClr>
                <a:schemeClr val="dk1"/>
              </a:buClr>
              <a:buSzPct val="78571"/>
              <a:buFont typeface="Arial"/>
              <a:buNone/>
            </a:pPr>
            <a:endParaRPr lang="es-ES" dirty="0"/>
          </a:p>
          <a:p>
            <a:pPr lvl="0" algn="just">
              <a:spcBef>
                <a:spcPts val="0"/>
              </a:spcBef>
              <a:buClr>
                <a:schemeClr val="dk1"/>
              </a:buClr>
              <a:buSzPct val="78571"/>
              <a:buFont typeface="Arial"/>
              <a:buNone/>
            </a:pPr>
            <a:r>
              <a:rPr lang="es-ES" dirty="0"/>
              <a:t>Se utilizan técnicas de aprendizaje automático (ML) para entrenar modelos que detectan y diagnostican situaciones anómalas a partir de datos en tiempo real.  Podemos distinguir dos formas de entrenar los modelos:</a:t>
            </a:r>
          </a:p>
          <a:p>
            <a:pPr marL="285750" lvl="3" indent="-285750" algn="just">
              <a:buClr>
                <a:schemeClr val="dk1"/>
              </a:buClr>
              <a:buSzPct val="60000"/>
              <a:buFont typeface="Wingdings" panose="05000000000000000000" pitchFamily="2" charset="2"/>
              <a:buChar char="q"/>
            </a:pPr>
            <a:endParaRPr lang="es-ES" dirty="0"/>
          </a:p>
          <a:p>
            <a:pPr marL="285750" lvl="3" indent="-285750" algn="just">
              <a:buClr>
                <a:schemeClr val="dk1"/>
              </a:buClr>
              <a:buSzPct val="60000"/>
              <a:buFont typeface="Wingdings" panose="05000000000000000000" pitchFamily="2" charset="2"/>
              <a:buChar char="q"/>
            </a:pPr>
            <a:r>
              <a:rPr lang="es-ES" dirty="0" err="1"/>
              <a:t>Batch</a:t>
            </a:r>
            <a:r>
              <a:rPr lang="es-ES" dirty="0"/>
              <a:t>/Offline </a:t>
            </a:r>
            <a:r>
              <a:rPr lang="es-ES" dirty="0" err="1"/>
              <a:t>learning</a:t>
            </a:r>
            <a:r>
              <a:rPr lang="es-ES" dirty="0"/>
              <a:t>. Se selecciona un </a:t>
            </a:r>
            <a:r>
              <a:rPr lang="es-ES" dirty="0" err="1"/>
              <a:t>dataset</a:t>
            </a:r>
            <a:r>
              <a:rPr lang="es-ES" dirty="0"/>
              <a:t> de datos y se aplican técnicas de aprendizaje supervisado. Periódicamente se actualiza el </a:t>
            </a:r>
            <a:r>
              <a:rPr lang="es-ES" dirty="0" err="1"/>
              <a:t>dataset</a:t>
            </a:r>
            <a:r>
              <a:rPr lang="es-ES" dirty="0"/>
              <a:t> y se reentrena el modelo.    </a:t>
            </a:r>
          </a:p>
          <a:p>
            <a:pPr marL="285750" lvl="2" indent="-285750" algn="just">
              <a:buClr>
                <a:schemeClr val="dk1"/>
              </a:buClr>
              <a:buSzPct val="78571"/>
              <a:buFont typeface="Wingdings" panose="05000000000000000000" pitchFamily="2" charset="2"/>
              <a:buChar char="q"/>
            </a:pPr>
            <a:endParaRPr lang="es-ES" dirty="0"/>
          </a:p>
          <a:p>
            <a:pPr marL="285750" lvl="2" indent="-285750" algn="just">
              <a:buClr>
                <a:schemeClr val="dk1"/>
              </a:buClr>
              <a:buSzPct val="78571"/>
              <a:buFont typeface="Wingdings" panose="05000000000000000000" pitchFamily="2" charset="2"/>
              <a:buChar char="q"/>
            </a:pPr>
            <a:r>
              <a:rPr lang="es-ES" dirty="0" err="1"/>
              <a:t>Stream</a:t>
            </a:r>
            <a:r>
              <a:rPr lang="es-ES" dirty="0"/>
              <a:t>/Online </a:t>
            </a:r>
            <a:r>
              <a:rPr lang="es-ES" dirty="0" err="1"/>
              <a:t>learning</a:t>
            </a:r>
            <a:r>
              <a:rPr lang="es-ES" dirty="0"/>
              <a:t>. Los datos se adquieren secuencialmente en línea y se utilizan para actualizar el modelo. Utilizan el aprendizaje incremental.</a:t>
            </a:r>
          </a:p>
          <a:p>
            <a:pPr lvl="2" algn="just">
              <a:buClr>
                <a:schemeClr val="dk1"/>
              </a:buClr>
              <a:buSzPct val="78571"/>
            </a:pPr>
            <a:endParaRPr lang="es-ES" sz="1500" dirty="0"/>
          </a:p>
          <a:p>
            <a:pPr lvl="2" algn="just">
              <a:buClr>
                <a:schemeClr val="dk1"/>
              </a:buClr>
              <a:buSzPct val="78571"/>
            </a:pPr>
            <a:r>
              <a:rPr lang="es-ES" sz="1500" b="1" dirty="0"/>
              <a:t>Concept </a:t>
            </a:r>
            <a:r>
              <a:rPr lang="es-ES" sz="1500" b="1" dirty="0" err="1"/>
              <a:t>Drift</a:t>
            </a:r>
            <a:r>
              <a:rPr lang="es-ES" sz="1500" dirty="0"/>
              <a:t>. Consiste en el cambio que se puede producir en la distribución de los datos.  Si esto ocurre a menudo los modelos entrenados quedan obsoletos muy rápidamente. Se hace necesario detectar estos cambios en tiempo real y reentrenar los modelos. </a:t>
            </a:r>
          </a:p>
        </p:txBody>
      </p:sp>
    </p:spTree>
    <p:extLst>
      <p:ext uri="{BB962C8B-B14F-4D97-AF65-F5344CB8AC3E}">
        <p14:creationId xmlns:p14="http://schemas.microsoft.com/office/powerpoint/2010/main" val="27011932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3"/>
            <a:ext cx="7470600" cy="593801"/>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1. Introducción. 1.1 Descripción del problema.</a:t>
            </a:r>
          </a:p>
          <a:p>
            <a:pPr lvl="0">
              <a:spcBef>
                <a:spcPts val="0"/>
              </a:spcBef>
              <a:buNone/>
            </a:pPr>
            <a:endParaRPr dirty="0"/>
          </a:p>
        </p:txBody>
      </p:sp>
      <p:sp>
        <p:nvSpPr>
          <p:cNvPr id="95" name="Shape 95"/>
          <p:cNvSpPr txBox="1">
            <a:spLocks noGrp="1"/>
          </p:cNvSpPr>
          <p:nvPr>
            <p:ph type="body" idx="1"/>
          </p:nvPr>
        </p:nvSpPr>
        <p:spPr>
          <a:xfrm>
            <a:off x="772475" y="1352265"/>
            <a:ext cx="7470600" cy="4777229"/>
          </a:xfrm>
          <a:prstGeom prst="rect">
            <a:avLst/>
          </a:prstGeom>
        </p:spPr>
        <p:txBody>
          <a:bodyPr lIns="91425" tIns="91425" rIns="91425" bIns="91425" anchor="t" anchorCtr="0">
            <a:noAutofit/>
          </a:bodyPr>
          <a:lstStyle/>
          <a:p>
            <a:pPr lvl="0" algn="just">
              <a:spcBef>
                <a:spcPts val="0"/>
              </a:spcBef>
              <a:buClr>
                <a:schemeClr val="dk1"/>
              </a:buClr>
              <a:buSzPct val="78571"/>
              <a:buFont typeface="Arial"/>
              <a:buNone/>
            </a:pPr>
            <a:r>
              <a:rPr lang="es-ES" sz="1500" dirty="0"/>
              <a:t>En este TFM se van a utilizar métodos de </a:t>
            </a:r>
            <a:r>
              <a:rPr lang="es-ES" sz="1500" dirty="0" err="1"/>
              <a:t>stream</a:t>
            </a:r>
            <a:r>
              <a:rPr lang="es-ES" sz="1500" dirty="0"/>
              <a:t> </a:t>
            </a:r>
            <a:r>
              <a:rPr lang="es-ES" sz="1500" dirty="0" err="1"/>
              <a:t>learning</a:t>
            </a:r>
            <a:r>
              <a:rPr lang="es-ES" sz="1500" dirty="0"/>
              <a:t> aplicados a  las series temporales del </a:t>
            </a:r>
            <a:r>
              <a:rPr lang="es-ES" sz="1500" dirty="0" err="1"/>
              <a:t>dataset</a:t>
            </a:r>
            <a:r>
              <a:rPr lang="es-ES" sz="1500" dirty="0"/>
              <a:t> 3W de Petrobras. </a:t>
            </a:r>
          </a:p>
          <a:p>
            <a:pPr lvl="0" algn="just">
              <a:spcBef>
                <a:spcPts val="0"/>
              </a:spcBef>
              <a:buClr>
                <a:schemeClr val="dk1"/>
              </a:buClr>
              <a:buSzPct val="78571"/>
              <a:buFont typeface="Arial"/>
              <a:buNone/>
            </a:pPr>
            <a:endParaRPr lang="es-ES" sz="1500" dirty="0"/>
          </a:p>
          <a:p>
            <a:pPr lvl="0" algn="just">
              <a:spcBef>
                <a:spcPts val="0"/>
              </a:spcBef>
              <a:buClr>
                <a:schemeClr val="dk1"/>
              </a:buClr>
              <a:buSzPct val="78571"/>
              <a:buFont typeface="Arial"/>
              <a:buNone/>
            </a:pPr>
            <a:r>
              <a:rPr lang="es-ES" sz="1500" dirty="0"/>
              <a:t>El uso de </a:t>
            </a:r>
            <a:r>
              <a:rPr lang="es-ES" sz="1500" dirty="0" err="1"/>
              <a:t>stream</a:t>
            </a:r>
            <a:r>
              <a:rPr lang="es-ES" sz="1500" dirty="0"/>
              <a:t> </a:t>
            </a:r>
            <a:r>
              <a:rPr lang="es-ES" sz="1500" dirty="0" err="1"/>
              <a:t>learning</a:t>
            </a:r>
            <a:r>
              <a:rPr lang="es-ES" sz="1500" dirty="0"/>
              <a:t> en este caso presenta varios retos:</a:t>
            </a:r>
          </a:p>
          <a:p>
            <a:pPr lvl="0" algn="just">
              <a:spcBef>
                <a:spcPts val="0"/>
              </a:spcBef>
              <a:buClr>
                <a:schemeClr val="dk1"/>
              </a:buClr>
              <a:buSzPct val="78571"/>
              <a:buFont typeface="Arial"/>
              <a:buNone/>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El etiquetado lo realizan expertos en </a:t>
            </a:r>
            <a:r>
              <a:rPr lang="es-ES" sz="1500" dirty="0" err="1"/>
              <a:t>batch</a:t>
            </a:r>
            <a:r>
              <a:rPr lang="es-ES" sz="1500" dirty="0"/>
              <a:t> observando ventanas de tiempo de 5 minutos a 12 horas según la situación analizada. La observación de un solo registro no contiene suficiente información para clasificarlo y será necesario analizar tendencias.    </a:t>
            </a:r>
          </a:p>
          <a:p>
            <a:pPr marL="285750" lvl="0" indent="-285750" algn="just">
              <a:spcBef>
                <a:spcPts val="0"/>
              </a:spcBef>
              <a:buClr>
                <a:schemeClr val="dk1"/>
              </a:buClr>
              <a:buSzPct val="78571"/>
              <a:buFont typeface="Wingdings" panose="05000000000000000000" pitchFamily="2" charset="2"/>
              <a:buChar char="q"/>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El origen de los datos de cada serie temporal es diverso. Hay que pretratarlos para poder utilizar el conjunto.    </a:t>
            </a:r>
          </a:p>
          <a:p>
            <a:pPr marL="285750" lvl="0" indent="-285750" algn="just">
              <a:spcBef>
                <a:spcPts val="0"/>
              </a:spcBef>
              <a:buClr>
                <a:schemeClr val="dk1"/>
              </a:buClr>
              <a:buSzPct val="78571"/>
              <a:buFont typeface="Wingdings" panose="05000000000000000000" pitchFamily="2" charset="2"/>
              <a:buChar char="q"/>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Los creadores del </a:t>
            </a:r>
            <a:r>
              <a:rPr lang="es-ES" sz="1500" dirty="0" err="1"/>
              <a:t>dataset</a:t>
            </a:r>
            <a:r>
              <a:rPr lang="es-ES" sz="1500" dirty="0"/>
              <a:t> advierten que algunos de los tipos de eventos anómalos pueden sufrir de concept </a:t>
            </a:r>
            <a:r>
              <a:rPr lang="es-ES" sz="1500" dirty="0" err="1"/>
              <a:t>drift</a:t>
            </a:r>
            <a:r>
              <a:rPr lang="es-ES" sz="1500" dirty="0"/>
              <a:t>, cambios en el comportamiento de los datos que ocurren con el tiempo y deterioran el rendimiento de los modelos ajustados. Este va a ser el principal reto del TFM.</a:t>
            </a:r>
          </a:p>
        </p:txBody>
      </p:sp>
    </p:spTree>
    <p:extLst>
      <p:ext uri="{BB962C8B-B14F-4D97-AF65-F5344CB8AC3E}">
        <p14:creationId xmlns:p14="http://schemas.microsoft.com/office/powerpoint/2010/main" val="1919311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3"/>
            <a:ext cx="7470600" cy="593801"/>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1. Introducción. 1.2 Objetivos del TFM.</a:t>
            </a:r>
          </a:p>
          <a:p>
            <a:pPr lvl="0">
              <a:spcBef>
                <a:spcPts val="0"/>
              </a:spcBef>
              <a:buNone/>
            </a:pPr>
            <a:endParaRPr dirty="0"/>
          </a:p>
        </p:txBody>
      </p:sp>
      <p:sp>
        <p:nvSpPr>
          <p:cNvPr id="95" name="Shape 95"/>
          <p:cNvSpPr txBox="1">
            <a:spLocks noGrp="1"/>
          </p:cNvSpPr>
          <p:nvPr>
            <p:ph type="body" idx="1"/>
          </p:nvPr>
        </p:nvSpPr>
        <p:spPr>
          <a:xfrm>
            <a:off x="836700" y="1812409"/>
            <a:ext cx="7470600" cy="3233182"/>
          </a:xfrm>
          <a:prstGeom prst="rect">
            <a:avLst/>
          </a:prstGeom>
        </p:spPr>
        <p:txBody>
          <a:bodyPr lIns="91425" tIns="91425" rIns="91425" bIns="91425" anchor="t" anchorCtr="0">
            <a:noAutofit/>
          </a:bodyPr>
          <a:lstStyle/>
          <a:p>
            <a:pPr lvl="0" algn="just">
              <a:spcBef>
                <a:spcPts val="0"/>
              </a:spcBef>
              <a:buClr>
                <a:schemeClr val="dk1"/>
              </a:buClr>
              <a:buSzPct val="78571"/>
              <a:buFont typeface="Arial"/>
              <a:buNone/>
            </a:pPr>
            <a:r>
              <a:rPr lang="es-ES" sz="1500" b="1" dirty="0"/>
              <a:t>Objetivo principal.</a:t>
            </a:r>
          </a:p>
          <a:p>
            <a:pPr lvl="0" algn="just">
              <a:spcBef>
                <a:spcPts val="0"/>
              </a:spcBef>
              <a:buClr>
                <a:schemeClr val="dk1"/>
              </a:buClr>
              <a:buSzPct val="78571"/>
              <a:buFont typeface="Arial"/>
              <a:buNone/>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En este trabajo se pretende demostrar que es posible llevar a cabo una predicción en tiempo real de los eventos anómalos producidos en la extracción de crudo en el </a:t>
            </a:r>
            <a:r>
              <a:rPr lang="es-ES" sz="1500" dirty="0" err="1"/>
              <a:t>dataset</a:t>
            </a:r>
            <a:r>
              <a:rPr lang="es-ES" sz="1500" dirty="0"/>
              <a:t> 3W de Petrobras.</a:t>
            </a:r>
          </a:p>
          <a:p>
            <a:pPr marL="285750" lvl="0" indent="-285750" algn="just">
              <a:spcBef>
                <a:spcPts val="0"/>
              </a:spcBef>
              <a:buClr>
                <a:schemeClr val="dk1"/>
              </a:buClr>
              <a:buSzPct val="78571"/>
              <a:buFont typeface="Wingdings" panose="05000000000000000000" pitchFamily="2" charset="2"/>
              <a:buChar char="q"/>
            </a:pPr>
            <a:endParaRPr lang="es-ES" sz="1500" dirty="0"/>
          </a:p>
          <a:p>
            <a:pPr lvl="0" algn="just">
              <a:spcBef>
                <a:spcPts val="0"/>
              </a:spcBef>
              <a:buClr>
                <a:schemeClr val="dk1"/>
              </a:buClr>
              <a:buSzPct val="78571"/>
              <a:buFont typeface="Arial"/>
              <a:buNone/>
            </a:pPr>
            <a:endParaRPr lang="es-ES" sz="1500" dirty="0"/>
          </a:p>
          <a:p>
            <a:pPr lvl="0" algn="just">
              <a:spcBef>
                <a:spcPts val="0"/>
              </a:spcBef>
              <a:buClr>
                <a:schemeClr val="dk1"/>
              </a:buClr>
              <a:buSzPct val="78571"/>
              <a:buFont typeface="Arial"/>
              <a:buNone/>
            </a:pPr>
            <a:r>
              <a:rPr lang="es-ES" sz="1500" b="1" dirty="0"/>
              <a:t>Objetivo secundario</a:t>
            </a:r>
            <a:r>
              <a:rPr lang="es-ES" sz="1500" dirty="0"/>
              <a:t>.</a:t>
            </a:r>
          </a:p>
          <a:p>
            <a:pPr lvl="0" algn="just">
              <a:spcBef>
                <a:spcPts val="0"/>
              </a:spcBef>
              <a:buClr>
                <a:schemeClr val="dk1"/>
              </a:buClr>
              <a:buSzPct val="78571"/>
              <a:buFont typeface="Arial"/>
              <a:buNone/>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Considerar de forma adecuada la presencia del fenómeno concept </a:t>
            </a:r>
            <a:r>
              <a:rPr lang="es-ES" sz="1500" dirty="0" err="1"/>
              <a:t>drift</a:t>
            </a:r>
            <a:r>
              <a:rPr lang="es-ES" sz="1500" dirty="0"/>
              <a:t> durante el proceso de aprendizaje.</a:t>
            </a:r>
          </a:p>
        </p:txBody>
      </p:sp>
    </p:spTree>
    <p:extLst>
      <p:ext uri="{BB962C8B-B14F-4D97-AF65-F5344CB8AC3E}">
        <p14:creationId xmlns:p14="http://schemas.microsoft.com/office/powerpoint/2010/main" val="35967877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772475" y="635433"/>
            <a:ext cx="7470600" cy="593801"/>
          </a:xfrm>
          <a:prstGeom prst="rect">
            <a:avLst/>
          </a:prstGeom>
        </p:spPr>
        <p:txBody>
          <a:bodyPr lIns="91425" tIns="91425" rIns="91425" bIns="91425" anchor="t" anchorCtr="0">
            <a:noAutofit/>
          </a:bodyPr>
          <a:lstStyle/>
          <a:p>
            <a:pPr lvl="0">
              <a:spcBef>
                <a:spcPts val="0"/>
              </a:spcBef>
              <a:buClr>
                <a:schemeClr val="dk1"/>
              </a:buClr>
              <a:buSzPct val="57894"/>
              <a:buFont typeface="Arial"/>
              <a:buNone/>
            </a:pPr>
            <a:r>
              <a:rPr lang="ca" dirty="0"/>
              <a:t>1. Introducción. 1.3 Metodología.</a:t>
            </a:r>
          </a:p>
          <a:p>
            <a:pPr lvl="0">
              <a:spcBef>
                <a:spcPts val="0"/>
              </a:spcBef>
              <a:buNone/>
            </a:pPr>
            <a:endParaRPr dirty="0"/>
          </a:p>
        </p:txBody>
      </p:sp>
      <p:sp>
        <p:nvSpPr>
          <p:cNvPr id="95" name="Shape 95"/>
          <p:cNvSpPr txBox="1">
            <a:spLocks noGrp="1"/>
          </p:cNvSpPr>
          <p:nvPr>
            <p:ph type="body" idx="1"/>
          </p:nvPr>
        </p:nvSpPr>
        <p:spPr>
          <a:xfrm>
            <a:off x="772475" y="1352265"/>
            <a:ext cx="7470600" cy="4777229"/>
          </a:xfrm>
          <a:prstGeom prst="rect">
            <a:avLst/>
          </a:prstGeom>
        </p:spPr>
        <p:txBody>
          <a:bodyPr lIns="91425" tIns="91425" rIns="91425" bIns="91425" anchor="t" anchorCtr="0">
            <a:noAutofit/>
          </a:bodyPr>
          <a:lstStyle/>
          <a:p>
            <a:pPr lvl="0" algn="just">
              <a:spcBef>
                <a:spcPts val="0"/>
              </a:spcBef>
              <a:buClr>
                <a:schemeClr val="dk1"/>
              </a:buClr>
              <a:buSzPct val="78571"/>
              <a:buFont typeface="Arial"/>
              <a:buNone/>
            </a:pPr>
            <a:r>
              <a:rPr lang="es-ES" sz="1500" dirty="0"/>
              <a:t>En este TFM se van a utilizar métodos de </a:t>
            </a:r>
            <a:r>
              <a:rPr lang="es-ES" sz="1500" dirty="0" err="1"/>
              <a:t>stream</a:t>
            </a:r>
            <a:r>
              <a:rPr lang="es-ES" sz="1500" dirty="0"/>
              <a:t> </a:t>
            </a:r>
            <a:r>
              <a:rPr lang="es-ES" sz="1500" dirty="0" err="1"/>
              <a:t>learning</a:t>
            </a:r>
            <a:r>
              <a:rPr lang="es-ES" sz="1500" dirty="0"/>
              <a:t> aplicados a  las series temporales del </a:t>
            </a:r>
            <a:r>
              <a:rPr lang="es-ES" sz="1500" dirty="0" err="1"/>
              <a:t>dataset</a:t>
            </a:r>
            <a:r>
              <a:rPr lang="es-ES" sz="1500" dirty="0"/>
              <a:t> 3W de Petrobras. </a:t>
            </a:r>
          </a:p>
          <a:p>
            <a:pPr lvl="0" algn="just">
              <a:spcBef>
                <a:spcPts val="0"/>
              </a:spcBef>
              <a:buClr>
                <a:schemeClr val="dk1"/>
              </a:buClr>
              <a:buSzPct val="78571"/>
              <a:buFont typeface="Arial"/>
              <a:buNone/>
            </a:pPr>
            <a:endParaRPr lang="es-ES" sz="1500" dirty="0"/>
          </a:p>
          <a:p>
            <a:pPr lvl="0" algn="just">
              <a:spcBef>
                <a:spcPts val="0"/>
              </a:spcBef>
              <a:buClr>
                <a:schemeClr val="dk1"/>
              </a:buClr>
              <a:buSzPct val="78571"/>
              <a:buFont typeface="Arial"/>
              <a:buNone/>
            </a:pPr>
            <a:r>
              <a:rPr lang="es-ES" sz="1500" dirty="0"/>
              <a:t>El uso de </a:t>
            </a:r>
            <a:r>
              <a:rPr lang="es-ES" sz="1500" dirty="0" err="1"/>
              <a:t>stream</a:t>
            </a:r>
            <a:r>
              <a:rPr lang="es-ES" sz="1500" dirty="0"/>
              <a:t> </a:t>
            </a:r>
            <a:r>
              <a:rPr lang="es-ES" sz="1500" dirty="0" err="1"/>
              <a:t>learning</a:t>
            </a:r>
            <a:r>
              <a:rPr lang="es-ES" sz="1500" dirty="0"/>
              <a:t> en este caso presenta varios retos:</a:t>
            </a:r>
          </a:p>
          <a:p>
            <a:pPr lvl="0" algn="just">
              <a:spcBef>
                <a:spcPts val="0"/>
              </a:spcBef>
              <a:buClr>
                <a:schemeClr val="dk1"/>
              </a:buClr>
              <a:buSzPct val="78571"/>
              <a:buFont typeface="Arial"/>
              <a:buNone/>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El etiquetado lo realizan expertos en </a:t>
            </a:r>
            <a:r>
              <a:rPr lang="es-ES" sz="1500" dirty="0" err="1"/>
              <a:t>batch</a:t>
            </a:r>
            <a:r>
              <a:rPr lang="es-ES" sz="1500" dirty="0"/>
              <a:t> observando ventanas de tiempo de 5 minutos a 12 horas según la situación analizada. La observación de un solo registro no contiene suficiente información para clasificarlo y será necesario analizar tendencias.    </a:t>
            </a:r>
          </a:p>
          <a:p>
            <a:pPr marL="285750" lvl="0" indent="-285750" algn="just">
              <a:spcBef>
                <a:spcPts val="0"/>
              </a:spcBef>
              <a:buClr>
                <a:schemeClr val="dk1"/>
              </a:buClr>
              <a:buSzPct val="78571"/>
              <a:buFont typeface="Wingdings" panose="05000000000000000000" pitchFamily="2" charset="2"/>
              <a:buChar char="q"/>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El origen de los datos de cada serie temporal es diverso. Hay que pretratarlos para poder utilizar el conjunto.    </a:t>
            </a:r>
          </a:p>
          <a:p>
            <a:pPr marL="285750" lvl="0" indent="-285750" algn="just">
              <a:spcBef>
                <a:spcPts val="0"/>
              </a:spcBef>
              <a:buClr>
                <a:schemeClr val="dk1"/>
              </a:buClr>
              <a:buSzPct val="78571"/>
              <a:buFont typeface="Wingdings" panose="05000000000000000000" pitchFamily="2" charset="2"/>
              <a:buChar char="q"/>
            </a:pPr>
            <a:endParaRPr lang="es-ES" sz="1500" dirty="0"/>
          </a:p>
          <a:p>
            <a:pPr marL="285750" lvl="0" indent="-285750" algn="just">
              <a:spcBef>
                <a:spcPts val="0"/>
              </a:spcBef>
              <a:buClr>
                <a:schemeClr val="dk1"/>
              </a:buClr>
              <a:buSzPct val="78571"/>
              <a:buFont typeface="Wingdings" panose="05000000000000000000" pitchFamily="2" charset="2"/>
              <a:buChar char="q"/>
            </a:pPr>
            <a:r>
              <a:rPr lang="es-ES" sz="1500" dirty="0"/>
              <a:t>Los creadores del </a:t>
            </a:r>
            <a:r>
              <a:rPr lang="es-ES" sz="1500" dirty="0" err="1"/>
              <a:t>dataset</a:t>
            </a:r>
            <a:r>
              <a:rPr lang="es-ES" sz="1500" dirty="0"/>
              <a:t> advierten que algunos de los tipos de eventos anómalos pueden sufrir de concept </a:t>
            </a:r>
            <a:r>
              <a:rPr lang="es-ES" sz="1500" dirty="0" err="1"/>
              <a:t>drift</a:t>
            </a:r>
            <a:r>
              <a:rPr lang="es-ES" sz="1500" dirty="0"/>
              <a:t>, cambios en el comportamiento de los datos que ocurren con el tiempo y deterioran el rendimiento de los modelos ajustados. Este va a ser el principal reto del TFM.</a:t>
            </a:r>
          </a:p>
        </p:txBody>
      </p:sp>
    </p:spTree>
    <p:extLst>
      <p:ext uri="{BB962C8B-B14F-4D97-AF65-F5344CB8AC3E}">
        <p14:creationId xmlns:p14="http://schemas.microsoft.com/office/powerpoint/2010/main" val="343257725"/>
      </p:ext>
    </p:extLst>
  </p:cSld>
  <p:clrMapOvr>
    <a:masterClrMapping/>
  </p:clrMapOvr>
</p:sld>
</file>

<file path=ppt/theme/theme1.xml><?xml version="1.0" encoding="utf-8"?>
<a:theme xmlns:a="http://schemas.openxmlformats.org/drawingml/2006/main" name="UOC">
  <a:themeElements>
    <a:clrScheme name="UOC masterbrand">
      <a:dk1>
        <a:srgbClr val="000078"/>
      </a:dk1>
      <a:lt1>
        <a:srgbClr val="FFFFFF"/>
      </a:lt1>
      <a:dk2>
        <a:srgbClr val="000000"/>
      </a:dk2>
      <a:lt2>
        <a:srgbClr val="FFFFFF"/>
      </a:lt2>
      <a:accent1>
        <a:srgbClr val="000078"/>
      </a:accent1>
      <a:accent2>
        <a:srgbClr val="212121"/>
      </a:accent2>
      <a:accent3>
        <a:srgbClr val="706F6F"/>
      </a:accent3>
      <a:accent4>
        <a:srgbClr val="73EDFF"/>
      </a:accent4>
      <a:accent5>
        <a:srgbClr val="D0D0D0"/>
      </a:accent5>
      <a:accent6>
        <a:srgbClr val="F8F8F8"/>
      </a:accent6>
      <a:hlink>
        <a:srgbClr val="000078"/>
      </a:hlink>
      <a:folHlink>
        <a:srgbClr val="73E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OC_Masterbrand_Ppt_office_4_3_esp" id="{EA55AC53-0543-D646-84DE-A794BDE44E52}" vid="{0005FC6F-085A-1F4E-9920-5E2841B2D335}"/>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8792</TotalTime>
  <Words>3252</Words>
  <Application>Microsoft Office PowerPoint</Application>
  <PresentationFormat>Presentación en pantalla (4:3)</PresentationFormat>
  <Paragraphs>310</Paragraphs>
  <Slides>35</Slides>
  <Notes>35</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35</vt:i4>
      </vt:variant>
    </vt:vector>
  </HeadingPairs>
  <TitlesOfParts>
    <vt:vector size="43" baseType="lpstr">
      <vt:lpstr>Arial</vt:lpstr>
      <vt:lpstr>Calibri</vt:lpstr>
      <vt:lpstr>Cambria Math</vt:lpstr>
      <vt:lpstr>CMBX12</vt:lpstr>
      <vt:lpstr>CMR12</vt:lpstr>
      <vt:lpstr>Georgia</vt:lpstr>
      <vt:lpstr>Wingdings</vt:lpstr>
      <vt:lpstr>UOC</vt:lpstr>
      <vt:lpstr>Estudio de la presencia del fenómeno Concept Drift en el tratamiento en tiempo real del dataset 3W de Petrobras</vt:lpstr>
      <vt:lpstr>Presentación de PowerPoint</vt:lpstr>
      <vt:lpstr>Opción A página interior: 1 columna Titular: Arial / 19 pt. / Negrita / Azul oscuro (#000078)</vt:lpstr>
      <vt:lpstr>1. Introducción. 1.1 Descripción del problema. </vt:lpstr>
      <vt:lpstr>1. Introducción. 1.1 Descripción del problema. </vt:lpstr>
      <vt:lpstr>1. Introducción. 1.1 Descripción del problema. </vt:lpstr>
      <vt:lpstr>1. Introducción. 1.1 Descripción del problema. </vt:lpstr>
      <vt:lpstr>1. Introducción. 1.2 Objetivos del TFM. </vt:lpstr>
      <vt:lpstr>1. Introducción. 1.3 Metodología. </vt:lpstr>
      <vt:lpstr>2. Estado del arte. 2.1 Online Learning. </vt:lpstr>
      <vt:lpstr>2. Estado del arte. 2.2 Concept drift. </vt:lpstr>
      <vt:lpstr>2. Estado del arte. 2.2 Concept drift. </vt:lpstr>
      <vt:lpstr>2. Estado del arte. 2.3 Trabajos sobre el 3W dataset </vt:lpstr>
      <vt:lpstr>3. Materiales y métodos. 3.1 Descripción del dataset 3W</vt:lpstr>
      <vt:lpstr>3. Materiales y métodos. 3.1 Descripción del dataset 3W </vt:lpstr>
      <vt:lpstr>3. Materiales y métodos. 3.2 Análisis Exploratorio</vt:lpstr>
      <vt:lpstr>3. Materiales y métodos. 3.2 Análisis Exploratorio</vt:lpstr>
      <vt:lpstr>3. Materiales y métodos. 3.2 Análisis Exploratorio</vt:lpstr>
      <vt:lpstr>3. Materiales y métodos. 3.3 Preprocesamiento de los datos</vt:lpstr>
      <vt:lpstr>3. Materiales y métodos. 3.4 Métodos online</vt:lpstr>
      <vt:lpstr>3. Materiales y métodos. 3.4 Métodos online</vt:lpstr>
      <vt:lpstr>3. Materiales y métodos. 3.4 Métodos online</vt:lpstr>
      <vt:lpstr>3. Materiales y métodos. 3.4 Métodos online</vt:lpstr>
      <vt:lpstr>3. Materiales y métodos. 3.4 Métodos online</vt:lpstr>
      <vt:lpstr>3. Materiales y métodos. 3.4 Métodos online</vt:lpstr>
      <vt:lpstr>3. Materiales y métodos. 3.4 Métodos online</vt:lpstr>
      <vt:lpstr>4. Experimentación y Resultados</vt:lpstr>
      <vt:lpstr>4. Experimentación y Resultados</vt:lpstr>
      <vt:lpstr>4. Experimentación y Resultados</vt:lpstr>
      <vt:lpstr>4. Experimentación y Resultados</vt:lpstr>
      <vt:lpstr>4. Experimentación y Resultados</vt:lpstr>
      <vt:lpstr>5. Conclusiones del TFM </vt:lpstr>
      <vt:lpstr>5. Conclusiones del TFM </vt:lpstr>
      <vt:lpstr>5. Conclusiones del TFM. 5.1 Líneas de trabajo futuras </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Titular del documento Letra: Arial negrita /  48 pt. / Blanca</dc:title>
  <dc:creator>Balti B</dc:creator>
  <cp:lastModifiedBy>Baltasar Boix Rita</cp:lastModifiedBy>
  <cp:revision>3</cp:revision>
  <dcterms:modified xsi:type="dcterms:W3CDTF">2023-01-19T17:59:28Z</dcterms:modified>
</cp:coreProperties>
</file>